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80"/>
  </p:notesMasterIdLst>
  <p:handoutMasterIdLst>
    <p:handoutMasterId r:id="rId81"/>
  </p:handoutMasterIdLst>
  <p:sldIdLst>
    <p:sldId id="303" r:id="rId5"/>
    <p:sldId id="305" r:id="rId6"/>
    <p:sldId id="306" r:id="rId7"/>
    <p:sldId id="307" r:id="rId8"/>
    <p:sldId id="308" r:id="rId9"/>
    <p:sldId id="310" r:id="rId10"/>
    <p:sldId id="311" r:id="rId11"/>
    <p:sldId id="312" r:id="rId12"/>
    <p:sldId id="309"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2" r:id="rId31"/>
    <p:sldId id="333" r:id="rId32"/>
    <p:sldId id="338" r:id="rId33"/>
    <p:sldId id="339" r:id="rId34"/>
    <p:sldId id="340" r:id="rId35"/>
    <p:sldId id="33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31" r:id="rId56"/>
    <p:sldId id="361" r:id="rId57"/>
    <p:sldId id="362" r:id="rId58"/>
    <p:sldId id="364" r:id="rId59"/>
    <p:sldId id="365" r:id="rId60"/>
    <p:sldId id="366" r:id="rId61"/>
    <p:sldId id="367" r:id="rId62"/>
    <p:sldId id="368" r:id="rId63"/>
    <p:sldId id="369" r:id="rId64"/>
    <p:sldId id="370" r:id="rId65"/>
    <p:sldId id="371" r:id="rId66"/>
    <p:sldId id="372" r:id="rId67"/>
    <p:sldId id="374" r:id="rId68"/>
    <p:sldId id="375" r:id="rId69"/>
    <p:sldId id="376" r:id="rId70"/>
    <p:sldId id="377" r:id="rId71"/>
    <p:sldId id="378" r:id="rId72"/>
    <p:sldId id="379" r:id="rId73"/>
    <p:sldId id="381" r:id="rId74"/>
    <p:sldId id="383" r:id="rId75"/>
    <p:sldId id="384" r:id="rId76"/>
    <p:sldId id="385" r:id="rId77"/>
    <p:sldId id="386" r:id="rId78"/>
    <p:sldId id="387" r:id="rId79"/>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1D6"/>
    <a:srgbClr val="CA483E"/>
    <a:srgbClr val="44C8F5"/>
    <a:srgbClr val="AFABAB"/>
    <a:srgbClr val="FFFFFF"/>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E24ED-C39A-494D-9985-79F2C2D1654E}" v="1" dt="2024-10-18T10:19:23.80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4" autoAdjust="0"/>
    <p:restoredTop sz="89290" autoAdjust="0"/>
  </p:normalViewPr>
  <p:slideViewPr>
    <p:cSldViewPr snapToGrid="0">
      <p:cViewPr varScale="1">
        <p:scale>
          <a:sx n="66" d="100"/>
          <a:sy n="66" d="100"/>
        </p:scale>
        <p:origin x="936" y="126"/>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 Ryckeghem Jurgen" userId="9c3e690f-41c2-4235-95ef-4b3529d5ed3d" providerId="ADAL" clId="{F396D234-106F-416B-AC8E-1782FBC6C0DF}"/>
    <pc:docChg chg="undo redo custSel addSld modSld">
      <pc:chgData name="Van Ryckeghem Jurgen" userId="9c3e690f-41c2-4235-95ef-4b3529d5ed3d" providerId="ADAL" clId="{F396D234-106F-416B-AC8E-1782FBC6C0DF}" dt="2023-11-28T10:00:35.333" v="1725" actId="1076"/>
      <pc:docMkLst>
        <pc:docMk/>
      </pc:docMkLst>
      <pc:sldChg chg="modSp mod">
        <pc:chgData name="Van Ryckeghem Jurgen" userId="9c3e690f-41c2-4235-95ef-4b3529d5ed3d" providerId="ADAL" clId="{F396D234-106F-416B-AC8E-1782FBC6C0DF}" dt="2023-11-27T14:13:26.530" v="9" actId="5793"/>
        <pc:sldMkLst>
          <pc:docMk/>
          <pc:sldMk cId="1910528196" sldId="307"/>
        </pc:sldMkLst>
        <pc:spChg chg="mod">
          <ac:chgData name="Van Ryckeghem Jurgen" userId="9c3e690f-41c2-4235-95ef-4b3529d5ed3d" providerId="ADAL" clId="{F396D234-106F-416B-AC8E-1782FBC6C0DF}" dt="2023-11-27T14:13:26.530" v="9" actId="5793"/>
          <ac:spMkLst>
            <pc:docMk/>
            <pc:sldMk cId="1910528196" sldId="307"/>
            <ac:spMk id="2" creationId="{7347230C-1131-CF15-2751-76C52A4451F8}"/>
          </ac:spMkLst>
        </pc:spChg>
      </pc:sldChg>
      <pc:sldChg chg="modSp mod">
        <pc:chgData name="Van Ryckeghem Jurgen" userId="9c3e690f-41c2-4235-95ef-4b3529d5ed3d" providerId="ADAL" clId="{F396D234-106F-416B-AC8E-1782FBC6C0DF}" dt="2023-11-27T22:46:10.725" v="607" actId="20577"/>
        <pc:sldMkLst>
          <pc:docMk/>
          <pc:sldMk cId="1946745356" sldId="309"/>
        </pc:sldMkLst>
        <pc:spChg chg="mod">
          <ac:chgData name="Van Ryckeghem Jurgen" userId="9c3e690f-41c2-4235-95ef-4b3529d5ed3d" providerId="ADAL" clId="{F396D234-106F-416B-AC8E-1782FBC6C0DF}" dt="2023-11-27T22:46:10.725" v="607" actId="20577"/>
          <ac:spMkLst>
            <pc:docMk/>
            <pc:sldMk cId="1946745356" sldId="309"/>
            <ac:spMk id="3" creationId="{737CCFE3-A536-3F63-5B74-29763B7A7B65}"/>
          </ac:spMkLst>
        </pc:spChg>
      </pc:sldChg>
      <pc:sldChg chg="modSp mod">
        <pc:chgData name="Van Ryckeghem Jurgen" userId="9c3e690f-41c2-4235-95ef-4b3529d5ed3d" providerId="ADAL" clId="{F396D234-106F-416B-AC8E-1782FBC6C0DF}" dt="2023-11-27T22:46:19.223" v="608"/>
        <pc:sldMkLst>
          <pc:docMk/>
          <pc:sldMk cId="2852763690" sldId="310"/>
        </pc:sldMkLst>
        <pc:spChg chg="mod">
          <ac:chgData name="Van Ryckeghem Jurgen" userId="9c3e690f-41c2-4235-95ef-4b3529d5ed3d" providerId="ADAL" clId="{F396D234-106F-416B-AC8E-1782FBC6C0DF}" dt="2023-11-27T22:46:19.223" v="608"/>
          <ac:spMkLst>
            <pc:docMk/>
            <pc:sldMk cId="2852763690" sldId="310"/>
            <ac:spMk id="3" creationId="{737CCFE3-A536-3F63-5B74-29763B7A7B65}"/>
          </ac:spMkLst>
        </pc:spChg>
      </pc:sldChg>
      <pc:sldChg chg="modSp mod">
        <pc:chgData name="Van Ryckeghem Jurgen" userId="9c3e690f-41c2-4235-95ef-4b3529d5ed3d" providerId="ADAL" clId="{F396D234-106F-416B-AC8E-1782FBC6C0DF}" dt="2023-11-27T22:46:21.693" v="609"/>
        <pc:sldMkLst>
          <pc:docMk/>
          <pc:sldMk cId="4283486122" sldId="311"/>
        </pc:sldMkLst>
        <pc:spChg chg="mod">
          <ac:chgData name="Van Ryckeghem Jurgen" userId="9c3e690f-41c2-4235-95ef-4b3529d5ed3d" providerId="ADAL" clId="{F396D234-106F-416B-AC8E-1782FBC6C0DF}" dt="2023-11-27T14:13:38.036" v="10" actId="15"/>
          <ac:spMkLst>
            <pc:docMk/>
            <pc:sldMk cId="4283486122" sldId="311"/>
            <ac:spMk id="2" creationId="{7347230C-1131-CF15-2751-76C52A4451F8}"/>
          </ac:spMkLst>
        </pc:spChg>
        <pc:spChg chg="mod">
          <ac:chgData name="Van Ryckeghem Jurgen" userId="9c3e690f-41c2-4235-95ef-4b3529d5ed3d" providerId="ADAL" clId="{F396D234-106F-416B-AC8E-1782FBC6C0DF}" dt="2023-11-27T22:46:21.693" v="609"/>
          <ac:spMkLst>
            <pc:docMk/>
            <pc:sldMk cId="4283486122" sldId="311"/>
            <ac:spMk id="3" creationId="{737CCFE3-A536-3F63-5B74-29763B7A7B65}"/>
          </ac:spMkLst>
        </pc:spChg>
        <pc:spChg chg="mod">
          <ac:chgData name="Van Ryckeghem Jurgen" userId="9c3e690f-41c2-4235-95ef-4b3529d5ed3d" providerId="ADAL" clId="{F396D234-106F-416B-AC8E-1782FBC6C0DF}" dt="2023-11-27T14:12:55.644" v="0" actId="1076"/>
          <ac:spMkLst>
            <pc:docMk/>
            <pc:sldMk cId="4283486122" sldId="311"/>
            <ac:spMk id="12" creationId="{585EA8BF-EA52-0098-8598-03318D2960BB}"/>
          </ac:spMkLst>
        </pc:spChg>
      </pc:sldChg>
      <pc:sldChg chg="addSp delSp modSp add mod">
        <pc:chgData name="Van Ryckeghem Jurgen" userId="9c3e690f-41c2-4235-95ef-4b3529d5ed3d" providerId="ADAL" clId="{F396D234-106F-416B-AC8E-1782FBC6C0DF}" dt="2023-11-27T22:46:23.866" v="610"/>
        <pc:sldMkLst>
          <pc:docMk/>
          <pc:sldMk cId="3535165609" sldId="312"/>
        </pc:sldMkLst>
        <pc:spChg chg="mod">
          <ac:chgData name="Van Ryckeghem Jurgen" userId="9c3e690f-41c2-4235-95ef-4b3529d5ed3d" providerId="ADAL" clId="{F396D234-106F-416B-AC8E-1782FBC6C0DF}" dt="2023-11-27T14:14:05.967" v="32" actId="15"/>
          <ac:spMkLst>
            <pc:docMk/>
            <pc:sldMk cId="3535165609" sldId="312"/>
            <ac:spMk id="2" creationId="{7347230C-1131-CF15-2751-76C52A4451F8}"/>
          </ac:spMkLst>
        </pc:spChg>
        <pc:spChg chg="mod">
          <ac:chgData name="Van Ryckeghem Jurgen" userId="9c3e690f-41c2-4235-95ef-4b3529d5ed3d" providerId="ADAL" clId="{F396D234-106F-416B-AC8E-1782FBC6C0DF}" dt="2023-11-27T22:46:23.866" v="610"/>
          <ac:spMkLst>
            <pc:docMk/>
            <pc:sldMk cId="3535165609" sldId="312"/>
            <ac:spMk id="3" creationId="{737CCFE3-A536-3F63-5B74-29763B7A7B65}"/>
          </ac:spMkLst>
        </pc:spChg>
        <pc:spChg chg="del">
          <ac:chgData name="Van Ryckeghem Jurgen" userId="9c3e690f-41c2-4235-95ef-4b3529d5ed3d" providerId="ADAL" clId="{F396D234-106F-416B-AC8E-1782FBC6C0DF}" dt="2023-11-27T14:13:06.127" v="5" actId="478"/>
          <ac:spMkLst>
            <pc:docMk/>
            <pc:sldMk cId="3535165609" sldId="312"/>
            <ac:spMk id="12" creationId="{585EA8BF-EA52-0098-8598-03318D2960BB}"/>
          </ac:spMkLst>
        </pc:spChg>
        <pc:graphicFrameChg chg="del">
          <ac:chgData name="Van Ryckeghem Jurgen" userId="9c3e690f-41c2-4235-95ef-4b3529d5ed3d" providerId="ADAL" clId="{F396D234-106F-416B-AC8E-1782FBC6C0DF}" dt="2023-11-27T14:13:03.729" v="2" actId="478"/>
          <ac:graphicFrameMkLst>
            <pc:docMk/>
            <pc:sldMk cId="3535165609" sldId="312"/>
            <ac:graphicFrameMk id="13" creationId="{BFD9BF1A-4A9F-88CB-A861-E728CCD73351}"/>
          </ac:graphicFrameMkLst>
        </pc:graphicFrameChg>
        <pc:picChg chg="add mod">
          <ac:chgData name="Van Ryckeghem Jurgen" userId="9c3e690f-41c2-4235-95ef-4b3529d5ed3d" providerId="ADAL" clId="{F396D234-106F-416B-AC8E-1782FBC6C0DF}" dt="2023-11-27T14:14:28.854" v="42" actId="1076"/>
          <ac:picMkLst>
            <pc:docMk/>
            <pc:sldMk cId="3535165609" sldId="312"/>
            <ac:picMk id="6" creationId="{5F5BEE39-6163-33BF-58D4-7EE98E33E477}"/>
          </ac:picMkLst>
        </pc:picChg>
        <pc:picChg chg="del">
          <ac:chgData name="Van Ryckeghem Jurgen" userId="9c3e690f-41c2-4235-95ef-4b3529d5ed3d" providerId="ADAL" clId="{F396D234-106F-416B-AC8E-1782FBC6C0DF}" dt="2023-11-27T14:13:04.367" v="3" actId="478"/>
          <ac:picMkLst>
            <pc:docMk/>
            <pc:sldMk cId="3535165609" sldId="312"/>
            <ac:picMk id="7" creationId="{446D5CD9-01C1-0175-C455-4A6BF07D545A}"/>
          </ac:picMkLst>
        </pc:picChg>
        <pc:picChg chg="add mod">
          <ac:chgData name="Van Ryckeghem Jurgen" userId="9c3e690f-41c2-4235-95ef-4b3529d5ed3d" providerId="ADAL" clId="{F396D234-106F-416B-AC8E-1782FBC6C0DF}" dt="2023-11-27T14:14:28.854" v="42" actId="1076"/>
          <ac:picMkLst>
            <pc:docMk/>
            <pc:sldMk cId="3535165609" sldId="312"/>
            <ac:picMk id="8" creationId="{4A8C9E3E-2FE0-7838-90B0-9AEC642894D6}"/>
          </ac:picMkLst>
        </pc:picChg>
        <pc:picChg chg="del">
          <ac:chgData name="Van Ryckeghem Jurgen" userId="9c3e690f-41c2-4235-95ef-4b3529d5ed3d" providerId="ADAL" clId="{F396D234-106F-416B-AC8E-1782FBC6C0DF}" dt="2023-11-27T14:13:04.862" v="4" actId="478"/>
          <ac:picMkLst>
            <pc:docMk/>
            <pc:sldMk cId="3535165609" sldId="312"/>
            <ac:picMk id="9" creationId="{A9DE2AA4-6242-A0BA-2B43-565BD1CF35A2}"/>
          </ac:picMkLst>
        </pc:picChg>
      </pc:sldChg>
      <pc:sldChg chg="addSp delSp modSp add mod">
        <pc:chgData name="Van Ryckeghem Jurgen" userId="9c3e690f-41c2-4235-95ef-4b3529d5ed3d" providerId="ADAL" clId="{F396D234-106F-416B-AC8E-1782FBC6C0DF}" dt="2023-11-27T14:15:45.426" v="104" actId="1076"/>
        <pc:sldMkLst>
          <pc:docMk/>
          <pc:sldMk cId="921049830" sldId="313"/>
        </pc:sldMkLst>
        <pc:spChg chg="mod">
          <ac:chgData name="Van Ryckeghem Jurgen" userId="9c3e690f-41c2-4235-95ef-4b3529d5ed3d" providerId="ADAL" clId="{F396D234-106F-416B-AC8E-1782FBC6C0DF}" dt="2023-11-27T14:15:34.735" v="102" actId="404"/>
          <ac:spMkLst>
            <pc:docMk/>
            <pc:sldMk cId="921049830" sldId="313"/>
            <ac:spMk id="2" creationId="{7347230C-1131-CF15-2751-76C52A4451F8}"/>
          </ac:spMkLst>
        </pc:spChg>
        <pc:spChg chg="mod">
          <ac:chgData name="Van Ryckeghem Jurgen" userId="9c3e690f-41c2-4235-95ef-4b3529d5ed3d" providerId="ADAL" clId="{F396D234-106F-416B-AC8E-1782FBC6C0DF}" dt="2023-11-27T14:14:46.798" v="75" actId="20577"/>
          <ac:spMkLst>
            <pc:docMk/>
            <pc:sldMk cId="921049830" sldId="313"/>
            <ac:spMk id="3" creationId="{737CCFE3-A536-3F63-5B74-29763B7A7B65}"/>
          </ac:spMkLst>
        </pc:spChg>
        <pc:picChg chg="del">
          <ac:chgData name="Van Ryckeghem Jurgen" userId="9c3e690f-41c2-4235-95ef-4b3529d5ed3d" providerId="ADAL" clId="{F396D234-106F-416B-AC8E-1782FBC6C0DF}" dt="2023-11-27T14:14:33.790" v="44" actId="478"/>
          <ac:picMkLst>
            <pc:docMk/>
            <pc:sldMk cId="921049830" sldId="313"/>
            <ac:picMk id="6" creationId="{5F5BEE39-6163-33BF-58D4-7EE98E33E477}"/>
          </ac:picMkLst>
        </pc:picChg>
        <pc:picChg chg="add mod">
          <ac:chgData name="Van Ryckeghem Jurgen" userId="9c3e690f-41c2-4235-95ef-4b3529d5ed3d" providerId="ADAL" clId="{F396D234-106F-416B-AC8E-1782FBC6C0DF}" dt="2023-11-27T14:15:45.426" v="104" actId="1076"/>
          <ac:picMkLst>
            <pc:docMk/>
            <pc:sldMk cId="921049830" sldId="313"/>
            <ac:picMk id="7" creationId="{087B67F3-83A5-AE7C-A90C-F9DDF4D12FF2}"/>
          </ac:picMkLst>
        </pc:picChg>
        <pc:picChg chg="del">
          <ac:chgData name="Van Ryckeghem Jurgen" userId="9c3e690f-41c2-4235-95ef-4b3529d5ed3d" providerId="ADAL" clId="{F396D234-106F-416B-AC8E-1782FBC6C0DF}" dt="2023-11-27T14:14:34.189" v="45" actId="478"/>
          <ac:picMkLst>
            <pc:docMk/>
            <pc:sldMk cId="921049830" sldId="313"/>
            <ac:picMk id="8" creationId="{4A8C9E3E-2FE0-7838-90B0-9AEC642894D6}"/>
          </ac:picMkLst>
        </pc:picChg>
      </pc:sldChg>
      <pc:sldChg chg="addSp delSp modSp add mod">
        <pc:chgData name="Van Ryckeghem Jurgen" userId="9c3e690f-41c2-4235-95ef-4b3529d5ed3d" providerId="ADAL" clId="{F396D234-106F-416B-AC8E-1782FBC6C0DF}" dt="2023-11-27T22:30:45.527" v="192" actId="113"/>
        <pc:sldMkLst>
          <pc:docMk/>
          <pc:sldMk cId="1991566518" sldId="314"/>
        </pc:sldMkLst>
        <pc:spChg chg="mod">
          <ac:chgData name="Van Ryckeghem Jurgen" userId="9c3e690f-41c2-4235-95ef-4b3529d5ed3d" providerId="ADAL" clId="{F396D234-106F-416B-AC8E-1782FBC6C0DF}" dt="2023-11-27T22:29:41.027" v="171" actId="404"/>
          <ac:spMkLst>
            <pc:docMk/>
            <pc:sldMk cId="1991566518" sldId="314"/>
            <ac:spMk id="2" creationId="{7347230C-1131-CF15-2751-76C52A4451F8}"/>
          </ac:spMkLst>
        </pc:spChg>
        <pc:spChg chg="add mod">
          <ac:chgData name="Van Ryckeghem Jurgen" userId="9c3e690f-41c2-4235-95ef-4b3529d5ed3d" providerId="ADAL" clId="{F396D234-106F-416B-AC8E-1782FBC6C0DF}" dt="2023-11-27T22:30:45.527" v="192" actId="113"/>
          <ac:spMkLst>
            <pc:docMk/>
            <pc:sldMk cId="1991566518" sldId="314"/>
            <ac:spMk id="9" creationId="{FB0BCB3B-B32B-9FAD-3382-A87329E91F93}"/>
          </ac:spMkLst>
        </pc:spChg>
        <pc:spChg chg="add del mod">
          <ac:chgData name="Van Ryckeghem Jurgen" userId="9c3e690f-41c2-4235-95ef-4b3529d5ed3d" providerId="ADAL" clId="{F396D234-106F-416B-AC8E-1782FBC6C0DF}" dt="2023-11-27T22:30:05.167" v="175" actId="478"/>
          <ac:spMkLst>
            <pc:docMk/>
            <pc:sldMk cId="1991566518" sldId="314"/>
            <ac:spMk id="11" creationId="{75E1DE67-F072-15F5-0658-6CB2B163C5D4}"/>
          </ac:spMkLst>
        </pc:spChg>
        <pc:graphicFrameChg chg="add mod modGraphic">
          <ac:chgData name="Van Ryckeghem Jurgen" userId="9c3e690f-41c2-4235-95ef-4b3529d5ed3d" providerId="ADAL" clId="{F396D234-106F-416B-AC8E-1782FBC6C0DF}" dt="2023-11-27T22:30:38.003" v="190" actId="403"/>
          <ac:graphicFrameMkLst>
            <pc:docMk/>
            <pc:sldMk cId="1991566518" sldId="314"/>
            <ac:graphicFrameMk id="6" creationId="{799A8BE8-1342-F6C3-E84B-8C79E74D05A0}"/>
          </ac:graphicFrameMkLst>
        </pc:graphicFrameChg>
        <pc:graphicFrameChg chg="add mod modGraphic">
          <ac:chgData name="Van Ryckeghem Jurgen" userId="9c3e690f-41c2-4235-95ef-4b3529d5ed3d" providerId="ADAL" clId="{F396D234-106F-416B-AC8E-1782FBC6C0DF}" dt="2023-11-27T22:30:34.570" v="187" actId="403"/>
          <ac:graphicFrameMkLst>
            <pc:docMk/>
            <pc:sldMk cId="1991566518" sldId="314"/>
            <ac:graphicFrameMk id="8" creationId="{CBE31146-590C-82C2-57B1-7716C5006BDC}"/>
          </ac:graphicFrameMkLst>
        </pc:graphicFrameChg>
        <pc:picChg chg="del">
          <ac:chgData name="Van Ryckeghem Jurgen" userId="9c3e690f-41c2-4235-95ef-4b3529d5ed3d" providerId="ADAL" clId="{F396D234-106F-416B-AC8E-1782FBC6C0DF}" dt="2023-11-27T22:29:52.783" v="173" actId="478"/>
          <ac:picMkLst>
            <pc:docMk/>
            <pc:sldMk cId="1991566518" sldId="314"/>
            <ac:picMk id="7" creationId="{087B67F3-83A5-AE7C-A90C-F9DDF4D12FF2}"/>
          </ac:picMkLst>
        </pc:picChg>
        <pc:picChg chg="add mod">
          <ac:chgData name="Van Ryckeghem Jurgen" userId="9c3e690f-41c2-4235-95ef-4b3529d5ed3d" providerId="ADAL" clId="{F396D234-106F-416B-AC8E-1782FBC6C0DF}" dt="2023-11-27T22:30:22.071" v="180" actId="1076"/>
          <ac:picMkLst>
            <pc:docMk/>
            <pc:sldMk cId="1991566518" sldId="314"/>
            <ac:picMk id="10" creationId="{6AC8A7A5-1FCD-3918-32ED-6189DF5A2E0D}"/>
          </ac:picMkLst>
        </pc:picChg>
      </pc:sldChg>
      <pc:sldChg chg="addSp delSp modSp add mod">
        <pc:chgData name="Van Ryckeghem Jurgen" userId="9c3e690f-41c2-4235-95ef-4b3529d5ed3d" providerId="ADAL" clId="{F396D234-106F-416B-AC8E-1782FBC6C0DF}" dt="2023-11-27T22:33:55.176" v="264" actId="1076"/>
        <pc:sldMkLst>
          <pc:docMk/>
          <pc:sldMk cId="1660975121" sldId="315"/>
        </pc:sldMkLst>
        <pc:spChg chg="mod">
          <ac:chgData name="Van Ryckeghem Jurgen" userId="9c3e690f-41c2-4235-95ef-4b3529d5ed3d" providerId="ADAL" clId="{F396D234-106F-416B-AC8E-1782FBC6C0DF}" dt="2023-11-27T22:32:42.579" v="251" actId="255"/>
          <ac:spMkLst>
            <pc:docMk/>
            <pc:sldMk cId="1660975121" sldId="315"/>
            <ac:spMk id="2" creationId="{7347230C-1131-CF15-2751-76C52A4451F8}"/>
          </ac:spMkLst>
        </pc:spChg>
        <pc:spChg chg="del">
          <ac:chgData name="Van Ryckeghem Jurgen" userId="9c3e690f-41c2-4235-95ef-4b3529d5ed3d" providerId="ADAL" clId="{F396D234-106F-416B-AC8E-1782FBC6C0DF}" dt="2023-11-27T22:31:24.994" v="198" actId="478"/>
          <ac:spMkLst>
            <pc:docMk/>
            <pc:sldMk cId="1660975121" sldId="315"/>
            <ac:spMk id="9" creationId="{FB0BCB3B-B32B-9FAD-3382-A87329E91F93}"/>
          </ac:spMkLst>
        </pc:spChg>
        <pc:spChg chg="add mod">
          <ac:chgData name="Van Ryckeghem Jurgen" userId="9c3e690f-41c2-4235-95ef-4b3529d5ed3d" providerId="ADAL" clId="{F396D234-106F-416B-AC8E-1782FBC6C0DF}" dt="2023-11-27T22:33:35.034" v="256" actId="403"/>
          <ac:spMkLst>
            <pc:docMk/>
            <pc:sldMk cId="1660975121" sldId="315"/>
            <ac:spMk id="11" creationId="{8A3DC5B9-F99C-091B-0262-7F926BE61A72}"/>
          </ac:spMkLst>
        </pc:spChg>
        <pc:spChg chg="add mod">
          <ac:chgData name="Van Ryckeghem Jurgen" userId="9c3e690f-41c2-4235-95ef-4b3529d5ed3d" providerId="ADAL" clId="{F396D234-106F-416B-AC8E-1782FBC6C0DF}" dt="2023-11-27T22:33:55.176" v="264" actId="1076"/>
          <ac:spMkLst>
            <pc:docMk/>
            <pc:sldMk cId="1660975121" sldId="315"/>
            <ac:spMk id="13" creationId="{71D6A7FB-49EA-5017-5927-18E771EEC72D}"/>
          </ac:spMkLst>
        </pc:spChg>
        <pc:graphicFrameChg chg="del">
          <ac:chgData name="Van Ryckeghem Jurgen" userId="9c3e690f-41c2-4235-95ef-4b3529d5ed3d" providerId="ADAL" clId="{F396D234-106F-416B-AC8E-1782FBC6C0DF}" dt="2023-11-27T22:31:21.347" v="195" actId="478"/>
          <ac:graphicFrameMkLst>
            <pc:docMk/>
            <pc:sldMk cId="1660975121" sldId="315"/>
            <ac:graphicFrameMk id="6" creationId="{799A8BE8-1342-F6C3-E84B-8C79E74D05A0}"/>
          </ac:graphicFrameMkLst>
        </pc:graphicFrameChg>
        <pc:graphicFrameChg chg="del modGraphic">
          <ac:chgData name="Van Ryckeghem Jurgen" userId="9c3e690f-41c2-4235-95ef-4b3529d5ed3d" providerId="ADAL" clId="{F396D234-106F-416B-AC8E-1782FBC6C0DF}" dt="2023-11-27T22:31:23.507" v="197" actId="478"/>
          <ac:graphicFrameMkLst>
            <pc:docMk/>
            <pc:sldMk cId="1660975121" sldId="315"/>
            <ac:graphicFrameMk id="8" creationId="{CBE31146-590C-82C2-57B1-7716C5006BDC}"/>
          </ac:graphicFrameMkLst>
        </pc:graphicFrameChg>
        <pc:picChg chg="add mod">
          <ac:chgData name="Van Ryckeghem Jurgen" userId="9c3e690f-41c2-4235-95ef-4b3529d5ed3d" providerId="ADAL" clId="{F396D234-106F-416B-AC8E-1782FBC6C0DF}" dt="2023-11-27T22:33:32.716" v="253" actId="1076"/>
          <ac:picMkLst>
            <pc:docMk/>
            <pc:sldMk cId="1660975121" sldId="315"/>
            <ac:picMk id="7" creationId="{7D6977B6-76C4-3941-84DD-75105F79BF55}"/>
          </ac:picMkLst>
        </pc:picChg>
        <pc:picChg chg="del">
          <ac:chgData name="Van Ryckeghem Jurgen" userId="9c3e690f-41c2-4235-95ef-4b3529d5ed3d" providerId="ADAL" clId="{F396D234-106F-416B-AC8E-1782FBC6C0DF}" dt="2023-11-27T22:31:26.288" v="199" actId="478"/>
          <ac:picMkLst>
            <pc:docMk/>
            <pc:sldMk cId="1660975121" sldId="315"/>
            <ac:picMk id="10" creationId="{6AC8A7A5-1FCD-3918-32ED-6189DF5A2E0D}"/>
          </ac:picMkLst>
        </pc:picChg>
        <pc:picChg chg="add mod">
          <ac:chgData name="Van Ryckeghem Jurgen" userId="9c3e690f-41c2-4235-95ef-4b3529d5ed3d" providerId="ADAL" clId="{F396D234-106F-416B-AC8E-1782FBC6C0DF}" dt="2023-11-27T22:33:48.072" v="260" actId="1076"/>
          <ac:picMkLst>
            <pc:docMk/>
            <pc:sldMk cId="1660975121" sldId="315"/>
            <ac:picMk id="12" creationId="{46310108-F1DC-55C5-4B6E-DEACDE3D5362}"/>
          </ac:picMkLst>
        </pc:picChg>
      </pc:sldChg>
      <pc:sldChg chg="addSp delSp modSp add mod">
        <pc:chgData name="Van Ryckeghem Jurgen" userId="9c3e690f-41c2-4235-95ef-4b3529d5ed3d" providerId="ADAL" clId="{F396D234-106F-416B-AC8E-1782FBC6C0DF}" dt="2023-11-27T22:36:08.996" v="281" actId="1076"/>
        <pc:sldMkLst>
          <pc:docMk/>
          <pc:sldMk cId="3220048103" sldId="316"/>
        </pc:sldMkLst>
        <pc:spChg chg="mod">
          <ac:chgData name="Van Ryckeghem Jurgen" userId="9c3e690f-41c2-4235-95ef-4b3529d5ed3d" providerId="ADAL" clId="{F396D234-106F-416B-AC8E-1782FBC6C0DF}" dt="2023-11-27T22:35:58.509" v="277" actId="20577"/>
          <ac:spMkLst>
            <pc:docMk/>
            <pc:sldMk cId="3220048103" sldId="316"/>
            <ac:spMk id="2" creationId="{7347230C-1131-CF15-2751-76C52A4451F8}"/>
          </ac:spMkLst>
        </pc:spChg>
        <pc:spChg chg="del">
          <ac:chgData name="Van Ryckeghem Jurgen" userId="9c3e690f-41c2-4235-95ef-4b3529d5ed3d" providerId="ADAL" clId="{F396D234-106F-416B-AC8E-1782FBC6C0DF}" dt="2023-11-27T22:35:16.016" v="268" actId="478"/>
          <ac:spMkLst>
            <pc:docMk/>
            <pc:sldMk cId="3220048103" sldId="316"/>
            <ac:spMk id="11" creationId="{8A3DC5B9-F99C-091B-0262-7F926BE61A72}"/>
          </ac:spMkLst>
        </pc:spChg>
        <pc:spChg chg="del">
          <ac:chgData name="Van Ryckeghem Jurgen" userId="9c3e690f-41c2-4235-95ef-4b3529d5ed3d" providerId="ADAL" clId="{F396D234-106F-416B-AC8E-1782FBC6C0DF}" dt="2023-11-27T22:35:13.366" v="267" actId="478"/>
          <ac:spMkLst>
            <pc:docMk/>
            <pc:sldMk cId="3220048103" sldId="316"/>
            <ac:spMk id="13" creationId="{71D6A7FB-49EA-5017-5927-18E771EEC72D}"/>
          </ac:spMkLst>
        </pc:spChg>
        <pc:picChg chg="add mod">
          <ac:chgData name="Van Ryckeghem Jurgen" userId="9c3e690f-41c2-4235-95ef-4b3529d5ed3d" providerId="ADAL" clId="{F396D234-106F-416B-AC8E-1782FBC6C0DF}" dt="2023-11-27T22:36:08.996" v="281" actId="1076"/>
          <ac:picMkLst>
            <pc:docMk/>
            <pc:sldMk cId="3220048103" sldId="316"/>
            <ac:picMk id="6" creationId="{A519AC20-00F2-0FA4-DCCE-06AE663250D6}"/>
          </ac:picMkLst>
        </pc:picChg>
        <pc:picChg chg="del">
          <ac:chgData name="Van Ryckeghem Jurgen" userId="9c3e690f-41c2-4235-95ef-4b3529d5ed3d" providerId="ADAL" clId="{F396D234-106F-416B-AC8E-1782FBC6C0DF}" dt="2023-11-27T22:35:17.393" v="269" actId="478"/>
          <ac:picMkLst>
            <pc:docMk/>
            <pc:sldMk cId="3220048103" sldId="316"/>
            <ac:picMk id="7" creationId="{7D6977B6-76C4-3941-84DD-75105F79BF55}"/>
          </ac:picMkLst>
        </pc:picChg>
        <pc:picChg chg="del">
          <ac:chgData name="Van Ryckeghem Jurgen" userId="9c3e690f-41c2-4235-95ef-4b3529d5ed3d" providerId="ADAL" clId="{F396D234-106F-416B-AC8E-1782FBC6C0DF}" dt="2023-11-27T22:35:11.682" v="266" actId="478"/>
          <ac:picMkLst>
            <pc:docMk/>
            <pc:sldMk cId="3220048103" sldId="316"/>
            <ac:picMk id="12" creationId="{46310108-F1DC-55C5-4B6E-DEACDE3D5362}"/>
          </ac:picMkLst>
        </pc:picChg>
      </pc:sldChg>
      <pc:sldChg chg="addSp delSp modSp add mod">
        <pc:chgData name="Van Ryckeghem Jurgen" userId="9c3e690f-41c2-4235-95ef-4b3529d5ed3d" providerId="ADAL" clId="{F396D234-106F-416B-AC8E-1782FBC6C0DF}" dt="2023-11-27T22:39:02.854" v="427" actId="1582"/>
        <pc:sldMkLst>
          <pc:docMk/>
          <pc:sldMk cId="2860621276" sldId="317"/>
        </pc:sldMkLst>
        <pc:spChg chg="mod">
          <ac:chgData name="Van Ryckeghem Jurgen" userId="9c3e690f-41c2-4235-95ef-4b3529d5ed3d" providerId="ADAL" clId="{F396D234-106F-416B-AC8E-1782FBC6C0DF}" dt="2023-11-27T22:38:25.346" v="421" actId="20577"/>
          <ac:spMkLst>
            <pc:docMk/>
            <pc:sldMk cId="2860621276" sldId="317"/>
            <ac:spMk id="2" creationId="{7347230C-1131-CF15-2751-76C52A4451F8}"/>
          </ac:spMkLst>
        </pc:spChg>
        <pc:spChg chg="add mod">
          <ac:chgData name="Van Ryckeghem Jurgen" userId="9c3e690f-41c2-4235-95ef-4b3529d5ed3d" providerId="ADAL" clId="{F396D234-106F-416B-AC8E-1782FBC6C0DF}" dt="2023-11-27T22:37:57.364" v="329" actId="1076"/>
          <ac:spMkLst>
            <pc:docMk/>
            <pc:sldMk cId="2860621276" sldId="317"/>
            <ac:spMk id="12" creationId="{FBE998FD-C2F7-14DD-A98A-9FEB0B1F1A6D}"/>
          </ac:spMkLst>
        </pc:spChg>
        <pc:spChg chg="add mod">
          <ac:chgData name="Van Ryckeghem Jurgen" userId="9c3e690f-41c2-4235-95ef-4b3529d5ed3d" providerId="ADAL" clId="{F396D234-106F-416B-AC8E-1782FBC6C0DF}" dt="2023-11-27T22:38:41.411" v="424" actId="1076"/>
          <ac:spMkLst>
            <pc:docMk/>
            <pc:sldMk cId="2860621276" sldId="317"/>
            <ac:spMk id="14" creationId="{3656CB22-3449-FE47-537F-86B222523326}"/>
          </ac:spMkLst>
        </pc:spChg>
        <pc:picChg chg="del">
          <ac:chgData name="Van Ryckeghem Jurgen" userId="9c3e690f-41c2-4235-95ef-4b3529d5ed3d" providerId="ADAL" clId="{F396D234-106F-416B-AC8E-1782FBC6C0DF}" dt="2023-11-27T22:37:17.041" v="316" actId="478"/>
          <ac:picMkLst>
            <pc:docMk/>
            <pc:sldMk cId="2860621276" sldId="317"/>
            <ac:picMk id="6" creationId="{A519AC20-00F2-0FA4-DCCE-06AE663250D6}"/>
          </ac:picMkLst>
        </pc:picChg>
        <pc:picChg chg="add mod">
          <ac:chgData name="Van Ryckeghem Jurgen" userId="9c3e690f-41c2-4235-95ef-4b3529d5ed3d" providerId="ADAL" clId="{F396D234-106F-416B-AC8E-1782FBC6C0DF}" dt="2023-11-27T22:38:43.123" v="425" actId="1076"/>
          <ac:picMkLst>
            <pc:docMk/>
            <pc:sldMk cId="2860621276" sldId="317"/>
            <ac:picMk id="7" creationId="{C856E67C-5478-8A63-91FB-E2F614181A82}"/>
          </ac:picMkLst>
        </pc:picChg>
        <pc:picChg chg="add mod">
          <ac:chgData name="Van Ryckeghem Jurgen" userId="9c3e690f-41c2-4235-95ef-4b3529d5ed3d" providerId="ADAL" clId="{F396D234-106F-416B-AC8E-1782FBC6C0DF}" dt="2023-11-27T22:37:22.517" v="318" actId="1076"/>
          <ac:picMkLst>
            <pc:docMk/>
            <pc:sldMk cId="2860621276" sldId="317"/>
            <ac:picMk id="9" creationId="{1CA83932-E490-32B3-4A0D-BA3D24D96D26}"/>
          </ac:picMkLst>
        </pc:picChg>
        <pc:picChg chg="add mod ord">
          <ac:chgData name="Van Ryckeghem Jurgen" userId="9c3e690f-41c2-4235-95ef-4b3529d5ed3d" providerId="ADAL" clId="{F396D234-106F-416B-AC8E-1782FBC6C0DF}" dt="2023-11-27T22:38:12.388" v="332" actId="166"/>
          <ac:picMkLst>
            <pc:docMk/>
            <pc:sldMk cId="2860621276" sldId="317"/>
            <ac:picMk id="10" creationId="{2E49C7E5-3519-77A9-2886-0248712CA5A5}"/>
          </ac:picMkLst>
        </pc:picChg>
        <pc:picChg chg="add mod">
          <ac:chgData name="Van Ryckeghem Jurgen" userId="9c3e690f-41c2-4235-95ef-4b3529d5ed3d" providerId="ADAL" clId="{F396D234-106F-416B-AC8E-1782FBC6C0DF}" dt="2023-11-27T22:37:22.517" v="318" actId="1076"/>
          <ac:picMkLst>
            <pc:docMk/>
            <pc:sldMk cId="2860621276" sldId="317"/>
            <ac:picMk id="11" creationId="{CD057A49-6CC4-43B3-0A17-45ED33259FF8}"/>
          </ac:picMkLst>
        </pc:picChg>
        <pc:picChg chg="add mod">
          <ac:chgData name="Van Ryckeghem Jurgen" userId="9c3e690f-41c2-4235-95ef-4b3529d5ed3d" providerId="ADAL" clId="{F396D234-106F-416B-AC8E-1782FBC6C0DF}" dt="2023-11-27T22:37:53.331" v="328" actId="1076"/>
          <ac:picMkLst>
            <pc:docMk/>
            <pc:sldMk cId="2860621276" sldId="317"/>
            <ac:picMk id="13" creationId="{A48374F1-CAAC-E609-4647-849506FD3D43}"/>
          </ac:picMkLst>
        </pc:picChg>
        <pc:picChg chg="add mod">
          <ac:chgData name="Van Ryckeghem Jurgen" userId="9c3e690f-41c2-4235-95ef-4b3529d5ed3d" providerId="ADAL" clId="{F396D234-106F-416B-AC8E-1782FBC6C0DF}" dt="2023-11-27T22:37:28.970" v="320" actId="1076"/>
          <ac:picMkLst>
            <pc:docMk/>
            <pc:sldMk cId="2860621276" sldId="317"/>
            <ac:picMk id="15" creationId="{0835C37D-F28A-B861-08F9-36C83F90F52E}"/>
          </ac:picMkLst>
        </pc:picChg>
        <pc:picChg chg="add mod">
          <ac:chgData name="Van Ryckeghem Jurgen" userId="9c3e690f-41c2-4235-95ef-4b3529d5ed3d" providerId="ADAL" clId="{F396D234-106F-416B-AC8E-1782FBC6C0DF}" dt="2023-11-27T22:38:08.548" v="331" actId="1076"/>
          <ac:picMkLst>
            <pc:docMk/>
            <pc:sldMk cId="2860621276" sldId="317"/>
            <ac:picMk id="16" creationId="{E0EEF987-D111-9CB9-1E59-3B47FF453B4E}"/>
          </ac:picMkLst>
        </pc:picChg>
        <pc:cxnChg chg="add mod">
          <ac:chgData name="Van Ryckeghem Jurgen" userId="9c3e690f-41c2-4235-95ef-4b3529d5ed3d" providerId="ADAL" clId="{F396D234-106F-416B-AC8E-1782FBC6C0DF}" dt="2023-11-27T22:39:02.854" v="427" actId="1582"/>
          <ac:cxnSpMkLst>
            <pc:docMk/>
            <pc:sldMk cId="2860621276" sldId="317"/>
            <ac:cxnSpMk id="8" creationId="{895A0818-0481-A0A5-3FAC-5D41E4CE03E2}"/>
          </ac:cxnSpMkLst>
        </pc:cxnChg>
      </pc:sldChg>
      <pc:sldChg chg="addSp delSp modSp add mod">
        <pc:chgData name="Van Ryckeghem Jurgen" userId="9c3e690f-41c2-4235-95ef-4b3529d5ed3d" providerId="ADAL" clId="{F396D234-106F-416B-AC8E-1782FBC6C0DF}" dt="2023-11-27T22:40:27.702" v="469" actId="255"/>
        <pc:sldMkLst>
          <pc:docMk/>
          <pc:sldMk cId="2076231217" sldId="318"/>
        </pc:sldMkLst>
        <pc:spChg chg="mod">
          <ac:chgData name="Van Ryckeghem Jurgen" userId="9c3e690f-41c2-4235-95ef-4b3529d5ed3d" providerId="ADAL" clId="{F396D234-106F-416B-AC8E-1782FBC6C0DF}" dt="2023-11-27T22:40:27.702" v="469" actId="255"/>
          <ac:spMkLst>
            <pc:docMk/>
            <pc:sldMk cId="2076231217" sldId="318"/>
            <ac:spMk id="2" creationId="{7347230C-1131-CF15-2751-76C52A4451F8}"/>
          </ac:spMkLst>
        </pc:spChg>
        <pc:picChg chg="del">
          <ac:chgData name="Van Ryckeghem Jurgen" userId="9c3e690f-41c2-4235-95ef-4b3529d5ed3d" providerId="ADAL" clId="{F396D234-106F-416B-AC8E-1782FBC6C0DF}" dt="2023-11-27T22:39:15.569" v="429" actId="478"/>
          <ac:picMkLst>
            <pc:docMk/>
            <pc:sldMk cId="2076231217" sldId="318"/>
            <ac:picMk id="6" creationId="{A519AC20-00F2-0FA4-DCCE-06AE663250D6}"/>
          </ac:picMkLst>
        </pc:picChg>
        <pc:picChg chg="add mod">
          <ac:chgData name="Van Ryckeghem Jurgen" userId="9c3e690f-41c2-4235-95ef-4b3529d5ed3d" providerId="ADAL" clId="{F396D234-106F-416B-AC8E-1782FBC6C0DF}" dt="2023-11-27T22:39:29.700" v="432" actId="14100"/>
          <ac:picMkLst>
            <pc:docMk/>
            <pc:sldMk cId="2076231217" sldId="318"/>
            <ac:picMk id="7" creationId="{B4CC1E62-6907-8057-6EC6-9F51675E0C37}"/>
          </ac:picMkLst>
        </pc:picChg>
      </pc:sldChg>
      <pc:sldChg chg="addSp delSp modSp add mod">
        <pc:chgData name="Van Ryckeghem Jurgen" userId="9c3e690f-41c2-4235-95ef-4b3529d5ed3d" providerId="ADAL" clId="{F396D234-106F-416B-AC8E-1782FBC6C0DF}" dt="2023-11-27T22:43:46.866" v="551" actId="478"/>
        <pc:sldMkLst>
          <pc:docMk/>
          <pc:sldMk cId="4186202003" sldId="319"/>
        </pc:sldMkLst>
        <pc:spChg chg="mod">
          <ac:chgData name="Van Ryckeghem Jurgen" userId="9c3e690f-41c2-4235-95ef-4b3529d5ed3d" providerId="ADAL" clId="{F396D234-106F-416B-AC8E-1782FBC6C0DF}" dt="2023-11-27T22:43:37.570" v="549" actId="20577"/>
          <ac:spMkLst>
            <pc:docMk/>
            <pc:sldMk cId="4186202003" sldId="319"/>
            <ac:spMk id="2" creationId="{7347230C-1131-CF15-2751-76C52A4451F8}"/>
          </ac:spMkLst>
        </pc:spChg>
        <pc:picChg chg="add mod">
          <ac:chgData name="Van Ryckeghem Jurgen" userId="9c3e690f-41c2-4235-95ef-4b3529d5ed3d" providerId="ADAL" clId="{F396D234-106F-416B-AC8E-1782FBC6C0DF}" dt="2023-11-27T22:43:33.437" v="547" actId="1076"/>
          <ac:picMkLst>
            <pc:docMk/>
            <pc:sldMk cId="4186202003" sldId="319"/>
            <ac:picMk id="6" creationId="{EA5ECFF6-2D47-F5C5-A985-5F7C9D737146}"/>
          </ac:picMkLst>
        </pc:picChg>
        <pc:picChg chg="del">
          <ac:chgData name="Van Ryckeghem Jurgen" userId="9c3e690f-41c2-4235-95ef-4b3529d5ed3d" providerId="ADAL" clId="{F396D234-106F-416B-AC8E-1782FBC6C0DF}" dt="2023-11-27T22:43:46.866" v="551" actId="478"/>
          <ac:picMkLst>
            <pc:docMk/>
            <pc:sldMk cId="4186202003" sldId="319"/>
            <ac:picMk id="7" creationId="{B4CC1E62-6907-8057-6EC6-9F51675E0C37}"/>
          </ac:picMkLst>
        </pc:picChg>
        <pc:picChg chg="add mod">
          <ac:chgData name="Van Ryckeghem Jurgen" userId="9c3e690f-41c2-4235-95ef-4b3529d5ed3d" providerId="ADAL" clId="{F396D234-106F-416B-AC8E-1782FBC6C0DF}" dt="2023-11-27T22:43:31.904" v="546" actId="1076"/>
          <ac:picMkLst>
            <pc:docMk/>
            <pc:sldMk cId="4186202003" sldId="319"/>
            <ac:picMk id="8" creationId="{76EC3D86-2DB2-F054-CD81-65D7183093C7}"/>
          </ac:picMkLst>
        </pc:picChg>
        <pc:picChg chg="add mod">
          <ac:chgData name="Van Ryckeghem Jurgen" userId="9c3e690f-41c2-4235-95ef-4b3529d5ed3d" providerId="ADAL" clId="{F396D234-106F-416B-AC8E-1782FBC6C0DF}" dt="2023-11-27T22:43:39.401" v="550" actId="1076"/>
          <ac:picMkLst>
            <pc:docMk/>
            <pc:sldMk cId="4186202003" sldId="319"/>
            <ac:picMk id="9" creationId="{E0E01F14-E49B-4DCA-4C50-4CDC669AE8DE}"/>
          </ac:picMkLst>
        </pc:picChg>
      </pc:sldChg>
      <pc:sldChg chg="addSp delSp modSp add mod">
        <pc:chgData name="Van Ryckeghem Jurgen" userId="9c3e690f-41c2-4235-95ef-4b3529d5ed3d" providerId="ADAL" clId="{F396D234-106F-416B-AC8E-1782FBC6C0DF}" dt="2023-11-27T22:45:31.121" v="586" actId="313"/>
        <pc:sldMkLst>
          <pc:docMk/>
          <pc:sldMk cId="1485847117" sldId="320"/>
        </pc:sldMkLst>
        <pc:spChg chg="mod">
          <ac:chgData name="Van Ryckeghem Jurgen" userId="9c3e690f-41c2-4235-95ef-4b3529d5ed3d" providerId="ADAL" clId="{F396D234-106F-416B-AC8E-1782FBC6C0DF}" dt="2023-11-27T22:45:31.121" v="586" actId="313"/>
          <ac:spMkLst>
            <pc:docMk/>
            <pc:sldMk cId="1485847117" sldId="320"/>
            <ac:spMk id="2" creationId="{7347230C-1131-CF15-2751-76C52A4451F8}"/>
          </ac:spMkLst>
        </pc:spChg>
        <pc:picChg chg="del">
          <ac:chgData name="Van Ryckeghem Jurgen" userId="9c3e690f-41c2-4235-95ef-4b3529d5ed3d" providerId="ADAL" clId="{F396D234-106F-416B-AC8E-1782FBC6C0DF}" dt="2023-11-27T22:44:27.072" v="553" actId="478"/>
          <ac:picMkLst>
            <pc:docMk/>
            <pc:sldMk cId="1485847117" sldId="320"/>
            <ac:picMk id="6" creationId="{EA5ECFF6-2D47-F5C5-A985-5F7C9D737146}"/>
          </ac:picMkLst>
        </pc:picChg>
        <pc:picChg chg="add mod">
          <ac:chgData name="Van Ryckeghem Jurgen" userId="9c3e690f-41c2-4235-95ef-4b3529d5ed3d" providerId="ADAL" clId="{F396D234-106F-416B-AC8E-1782FBC6C0DF}" dt="2023-11-27T22:44:35.217" v="557" actId="1076"/>
          <ac:picMkLst>
            <pc:docMk/>
            <pc:sldMk cId="1485847117" sldId="320"/>
            <ac:picMk id="7" creationId="{AF6C5E09-C37A-2B48-FB8C-38139AE8F495}"/>
          </ac:picMkLst>
        </pc:picChg>
        <pc:picChg chg="del">
          <ac:chgData name="Van Ryckeghem Jurgen" userId="9c3e690f-41c2-4235-95ef-4b3529d5ed3d" providerId="ADAL" clId="{F396D234-106F-416B-AC8E-1782FBC6C0DF}" dt="2023-11-27T22:44:27.072" v="553" actId="478"/>
          <ac:picMkLst>
            <pc:docMk/>
            <pc:sldMk cId="1485847117" sldId="320"/>
            <ac:picMk id="8" creationId="{76EC3D86-2DB2-F054-CD81-65D7183093C7}"/>
          </ac:picMkLst>
        </pc:picChg>
        <pc:picChg chg="del">
          <ac:chgData name="Van Ryckeghem Jurgen" userId="9c3e690f-41c2-4235-95ef-4b3529d5ed3d" providerId="ADAL" clId="{F396D234-106F-416B-AC8E-1782FBC6C0DF}" dt="2023-11-27T22:44:27.072" v="553" actId="478"/>
          <ac:picMkLst>
            <pc:docMk/>
            <pc:sldMk cId="1485847117" sldId="320"/>
            <ac:picMk id="9" creationId="{E0E01F14-E49B-4DCA-4C50-4CDC669AE8DE}"/>
          </ac:picMkLst>
        </pc:picChg>
        <pc:picChg chg="add mod">
          <ac:chgData name="Van Ryckeghem Jurgen" userId="9c3e690f-41c2-4235-95ef-4b3529d5ed3d" providerId="ADAL" clId="{F396D234-106F-416B-AC8E-1782FBC6C0DF}" dt="2023-11-27T22:45:22.721" v="584" actId="1076"/>
          <ac:picMkLst>
            <pc:docMk/>
            <pc:sldMk cId="1485847117" sldId="320"/>
            <ac:picMk id="10" creationId="{416D9C89-EE8B-146C-351C-AEDA673DDD76}"/>
          </ac:picMkLst>
        </pc:picChg>
        <pc:picChg chg="add mod">
          <ac:chgData name="Van Ryckeghem Jurgen" userId="9c3e690f-41c2-4235-95ef-4b3529d5ed3d" providerId="ADAL" clId="{F396D234-106F-416B-AC8E-1782FBC6C0DF}" dt="2023-11-27T22:45:24.113" v="585" actId="1076"/>
          <ac:picMkLst>
            <pc:docMk/>
            <pc:sldMk cId="1485847117" sldId="320"/>
            <ac:picMk id="11" creationId="{0FA8FF1F-250B-9191-504D-9411B666471B}"/>
          </ac:picMkLst>
        </pc:picChg>
      </pc:sldChg>
      <pc:sldChg chg="modSp add mod">
        <pc:chgData name="Van Ryckeghem Jurgen" userId="9c3e690f-41c2-4235-95ef-4b3529d5ed3d" providerId="ADAL" clId="{F396D234-106F-416B-AC8E-1782FBC6C0DF}" dt="2023-11-27T22:45:57.794" v="589" actId="207"/>
        <pc:sldMkLst>
          <pc:docMk/>
          <pc:sldMk cId="3630694044" sldId="321"/>
        </pc:sldMkLst>
        <pc:spChg chg="mod">
          <ac:chgData name="Van Ryckeghem Jurgen" userId="9c3e690f-41c2-4235-95ef-4b3529d5ed3d" providerId="ADAL" clId="{F396D234-106F-416B-AC8E-1782FBC6C0DF}" dt="2023-11-27T22:45:57.794" v="589" actId="207"/>
          <ac:spMkLst>
            <pc:docMk/>
            <pc:sldMk cId="3630694044" sldId="321"/>
            <ac:spMk id="2" creationId="{7347230C-1131-CF15-2751-76C52A4451F8}"/>
          </ac:spMkLst>
        </pc:spChg>
      </pc:sldChg>
      <pc:sldChg chg="addSp delSp modSp add mod">
        <pc:chgData name="Van Ryckeghem Jurgen" userId="9c3e690f-41c2-4235-95ef-4b3529d5ed3d" providerId="ADAL" clId="{F396D234-106F-416B-AC8E-1782FBC6C0DF}" dt="2023-11-27T22:47:49.154" v="718" actId="14100"/>
        <pc:sldMkLst>
          <pc:docMk/>
          <pc:sldMk cId="2876999146" sldId="322"/>
        </pc:sldMkLst>
        <pc:spChg chg="mod">
          <ac:chgData name="Van Ryckeghem Jurgen" userId="9c3e690f-41c2-4235-95ef-4b3529d5ed3d" providerId="ADAL" clId="{F396D234-106F-416B-AC8E-1782FBC6C0DF}" dt="2023-11-27T22:47:23.832" v="702" actId="6549"/>
          <ac:spMkLst>
            <pc:docMk/>
            <pc:sldMk cId="2876999146" sldId="322"/>
            <ac:spMk id="2" creationId="{7347230C-1131-CF15-2751-76C52A4451F8}"/>
          </ac:spMkLst>
        </pc:spChg>
        <pc:spChg chg="mod">
          <ac:chgData name="Van Ryckeghem Jurgen" userId="9c3e690f-41c2-4235-95ef-4b3529d5ed3d" providerId="ADAL" clId="{F396D234-106F-416B-AC8E-1782FBC6C0DF}" dt="2023-11-27T22:46:52.131" v="632" actId="20577"/>
          <ac:spMkLst>
            <pc:docMk/>
            <pc:sldMk cId="2876999146" sldId="322"/>
            <ac:spMk id="3" creationId="{737CCFE3-A536-3F63-5B74-29763B7A7B65}"/>
          </ac:spMkLst>
        </pc:spChg>
        <pc:picChg chg="add mod">
          <ac:chgData name="Van Ryckeghem Jurgen" userId="9c3e690f-41c2-4235-95ef-4b3529d5ed3d" providerId="ADAL" clId="{F396D234-106F-416B-AC8E-1782FBC6C0DF}" dt="2023-11-27T22:47:49.154" v="718" actId="14100"/>
          <ac:picMkLst>
            <pc:docMk/>
            <pc:sldMk cId="2876999146" sldId="322"/>
            <ac:picMk id="6" creationId="{9BB9EB36-29A0-23EC-C95F-656AD9E33313}"/>
          </ac:picMkLst>
        </pc:picChg>
        <pc:picChg chg="del">
          <ac:chgData name="Van Ryckeghem Jurgen" userId="9c3e690f-41c2-4235-95ef-4b3529d5ed3d" providerId="ADAL" clId="{F396D234-106F-416B-AC8E-1782FBC6C0DF}" dt="2023-11-27T22:47:24.898" v="703" actId="478"/>
          <ac:picMkLst>
            <pc:docMk/>
            <pc:sldMk cId="2876999146" sldId="322"/>
            <ac:picMk id="7" creationId="{AF6C5E09-C37A-2B48-FB8C-38139AE8F495}"/>
          </ac:picMkLst>
        </pc:picChg>
        <pc:picChg chg="add mod">
          <ac:chgData name="Van Ryckeghem Jurgen" userId="9c3e690f-41c2-4235-95ef-4b3529d5ed3d" providerId="ADAL" clId="{F396D234-106F-416B-AC8E-1782FBC6C0DF}" dt="2023-11-27T22:47:46.920" v="716" actId="1076"/>
          <ac:picMkLst>
            <pc:docMk/>
            <pc:sldMk cId="2876999146" sldId="322"/>
            <ac:picMk id="8" creationId="{1C186813-3076-96FA-58CC-3CE7255E655B}"/>
          </ac:picMkLst>
        </pc:picChg>
        <pc:picChg chg="add mod">
          <ac:chgData name="Van Ryckeghem Jurgen" userId="9c3e690f-41c2-4235-95ef-4b3529d5ed3d" providerId="ADAL" clId="{F396D234-106F-416B-AC8E-1782FBC6C0DF}" dt="2023-11-27T22:47:45.978" v="715" actId="1076"/>
          <ac:picMkLst>
            <pc:docMk/>
            <pc:sldMk cId="2876999146" sldId="322"/>
            <ac:picMk id="9" creationId="{7E286AB1-1AAF-D903-EE0F-05C6737C9413}"/>
          </ac:picMkLst>
        </pc:picChg>
        <pc:picChg chg="del">
          <ac:chgData name="Van Ryckeghem Jurgen" userId="9c3e690f-41c2-4235-95ef-4b3529d5ed3d" providerId="ADAL" clId="{F396D234-106F-416B-AC8E-1782FBC6C0DF}" dt="2023-11-27T22:47:25.555" v="704" actId="478"/>
          <ac:picMkLst>
            <pc:docMk/>
            <pc:sldMk cId="2876999146" sldId="322"/>
            <ac:picMk id="10" creationId="{416D9C89-EE8B-146C-351C-AEDA673DDD76}"/>
          </ac:picMkLst>
        </pc:picChg>
        <pc:picChg chg="del">
          <ac:chgData name="Van Ryckeghem Jurgen" userId="9c3e690f-41c2-4235-95ef-4b3529d5ed3d" providerId="ADAL" clId="{F396D234-106F-416B-AC8E-1782FBC6C0DF}" dt="2023-11-27T22:47:26.016" v="705" actId="478"/>
          <ac:picMkLst>
            <pc:docMk/>
            <pc:sldMk cId="2876999146" sldId="322"/>
            <ac:picMk id="11" creationId="{0FA8FF1F-250B-9191-504D-9411B666471B}"/>
          </ac:picMkLst>
        </pc:picChg>
        <pc:picChg chg="add mod">
          <ac:chgData name="Van Ryckeghem Jurgen" userId="9c3e690f-41c2-4235-95ef-4b3529d5ed3d" providerId="ADAL" clId="{F396D234-106F-416B-AC8E-1782FBC6C0DF}" dt="2023-11-27T22:47:44.305" v="714" actId="14100"/>
          <ac:picMkLst>
            <pc:docMk/>
            <pc:sldMk cId="2876999146" sldId="322"/>
            <ac:picMk id="12" creationId="{056E60D6-2D96-8F62-4284-39165A254CE4}"/>
          </ac:picMkLst>
        </pc:picChg>
      </pc:sldChg>
      <pc:sldChg chg="addSp delSp modSp add mod">
        <pc:chgData name="Van Ryckeghem Jurgen" userId="9c3e690f-41c2-4235-95ef-4b3529d5ed3d" providerId="ADAL" clId="{F396D234-106F-416B-AC8E-1782FBC6C0DF}" dt="2023-11-27T22:48:53.369" v="741" actId="1076"/>
        <pc:sldMkLst>
          <pc:docMk/>
          <pc:sldMk cId="1425075797" sldId="323"/>
        </pc:sldMkLst>
        <pc:spChg chg="mod">
          <ac:chgData name="Van Ryckeghem Jurgen" userId="9c3e690f-41c2-4235-95ef-4b3529d5ed3d" providerId="ADAL" clId="{F396D234-106F-416B-AC8E-1782FBC6C0DF}" dt="2023-11-27T22:48:43.414" v="737" actId="255"/>
          <ac:spMkLst>
            <pc:docMk/>
            <pc:sldMk cId="1425075797" sldId="323"/>
            <ac:spMk id="2" creationId="{7347230C-1131-CF15-2751-76C52A4451F8}"/>
          </ac:spMkLst>
        </pc:spChg>
        <pc:picChg chg="del">
          <ac:chgData name="Van Ryckeghem Jurgen" userId="9c3e690f-41c2-4235-95ef-4b3529d5ed3d" providerId="ADAL" clId="{F396D234-106F-416B-AC8E-1782FBC6C0DF}" dt="2023-11-27T22:48:03.361" v="720" actId="478"/>
          <ac:picMkLst>
            <pc:docMk/>
            <pc:sldMk cId="1425075797" sldId="323"/>
            <ac:picMk id="6" creationId="{9BB9EB36-29A0-23EC-C95F-656AD9E33313}"/>
          </ac:picMkLst>
        </pc:picChg>
        <pc:picChg chg="add mod">
          <ac:chgData name="Van Ryckeghem Jurgen" userId="9c3e690f-41c2-4235-95ef-4b3529d5ed3d" providerId="ADAL" clId="{F396D234-106F-416B-AC8E-1782FBC6C0DF}" dt="2023-11-27T22:48:53.369" v="741" actId="1076"/>
          <ac:picMkLst>
            <pc:docMk/>
            <pc:sldMk cId="1425075797" sldId="323"/>
            <ac:picMk id="7" creationId="{9C96CE7A-0C6C-8AFE-DAA8-21BF1B7E227C}"/>
          </ac:picMkLst>
        </pc:picChg>
        <pc:picChg chg="del">
          <ac:chgData name="Van Ryckeghem Jurgen" userId="9c3e690f-41c2-4235-95ef-4b3529d5ed3d" providerId="ADAL" clId="{F396D234-106F-416B-AC8E-1782FBC6C0DF}" dt="2023-11-27T22:48:04.715" v="723" actId="478"/>
          <ac:picMkLst>
            <pc:docMk/>
            <pc:sldMk cId="1425075797" sldId="323"/>
            <ac:picMk id="8" creationId="{1C186813-3076-96FA-58CC-3CE7255E655B}"/>
          </ac:picMkLst>
        </pc:picChg>
        <pc:picChg chg="del">
          <ac:chgData name="Van Ryckeghem Jurgen" userId="9c3e690f-41c2-4235-95ef-4b3529d5ed3d" providerId="ADAL" clId="{F396D234-106F-416B-AC8E-1782FBC6C0DF}" dt="2023-11-27T22:48:04.272" v="722" actId="478"/>
          <ac:picMkLst>
            <pc:docMk/>
            <pc:sldMk cId="1425075797" sldId="323"/>
            <ac:picMk id="9" creationId="{7E286AB1-1AAF-D903-EE0F-05C6737C9413}"/>
          </ac:picMkLst>
        </pc:picChg>
        <pc:picChg chg="del">
          <ac:chgData name="Van Ryckeghem Jurgen" userId="9c3e690f-41c2-4235-95ef-4b3529d5ed3d" providerId="ADAL" clId="{F396D234-106F-416B-AC8E-1782FBC6C0DF}" dt="2023-11-27T22:48:03.795" v="721" actId="478"/>
          <ac:picMkLst>
            <pc:docMk/>
            <pc:sldMk cId="1425075797" sldId="323"/>
            <ac:picMk id="12" creationId="{056E60D6-2D96-8F62-4284-39165A254CE4}"/>
          </ac:picMkLst>
        </pc:picChg>
      </pc:sldChg>
      <pc:sldChg chg="delSp modSp add mod">
        <pc:chgData name="Van Ryckeghem Jurgen" userId="9c3e690f-41c2-4235-95ef-4b3529d5ed3d" providerId="ADAL" clId="{F396D234-106F-416B-AC8E-1782FBC6C0DF}" dt="2023-11-27T22:51:21.941" v="808" actId="20577"/>
        <pc:sldMkLst>
          <pc:docMk/>
          <pc:sldMk cId="3668533104" sldId="324"/>
        </pc:sldMkLst>
        <pc:spChg chg="mod">
          <ac:chgData name="Van Ryckeghem Jurgen" userId="9c3e690f-41c2-4235-95ef-4b3529d5ed3d" providerId="ADAL" clId="{F396D234-106F-416B-AC8E-1782FBC6C0DF}" dt="2023-11-27T22:51:21.941" v="808" actId="20577"/>
          <ac:spMkLst>
            <pc:docMk/>
            <pc:sldMk cId="3668533104" sldId="324"/>
            <ac:spMk id="2" creationId="{7347230C-1131-CF15-2751-76C52A4451F8}"/>
          </ac:spMkLst>
        </pc:spChg>
        <pc:spChg chg="mod">
          <ac:chgData name="Van Ryckeghem Jurgen" userId="9c3e690f-41c2-4235-95ef-4b3529d5ed3d" providerId="ADAL" clId="{F396D234-106F-416B-AC8E-1782FBC6C0DF}" dt="2023-11-27T22:49:26.906" v="765" actId="20577"/>
          <ac:spMkLst>
            <pc:docMk/>
            <pc:sldMk cId="3668533104" sldId="324"/>
            <ac:spMk id="3" creationId="{737CCFE3-A536-3F63-5B74-29763B7A7B65}"/>
          </ac:spMkLst>
        </pc:spChg>
        <pc:picChg chg="del">
          <ac:chgData name="Van Ryckeghem Jurgen" userId="9c3e690f-41c2-4235-95ef-4b3529d5ed3d" providerId="ADAL" clId="{F396D234-106F-416B-AC8E-1782FBC6C0DF}" dt="2023-11-27T22:51:10.585" v="805" actId="478"/>
          <ac:picMkLst>
            <pc:docMk/>
            <pc:sldMk cId="3668533104" sldId="324"/>
            <ac:picMk id="7" creationId="{9C96CE7A-0C6C-8AFE-DAA8-21BF1B7E227C}"/>
          </ac:picMkLst>
        </pc:picChg>
      </pc:sldChg>
      <pc:sldChg chg="modSp add mod">
        <pc:chgData name="Van Ryckeghem Jurgen" userId="9c3e690f-41c2-4235-95ef-4b3529d5ed3d" providerId="ADAL" clId="{F396D234-106F-416B-AC8E-1782FBC6C0DF}" dt="2023-11-27T22:49:14.596" v="745" actId="207"/>
        <pc:sldMkLst>
          <pc:docMk/>
          <pc:sldMk cId="2417281238" sldId="325"/>
        </pc:sldMkLst>
        <pc:spChg chg="mod">
          <ac:chgData name="Van Ryckeghem Jurgen" userId="9c3e690f-41c2-4235-95ef-4b3529d5ed3d" providerId="ADAL" clId="{F396D234-106F-416B-AC8E-1782FBC6C0DF}" dt="2023-11-27T22:49:14.596" v="745" actId="207"/>
          <ac:spMkLst>
            <pc:docMk/>
            <pc:sldMk cId="2417281238" sldId="325"/>
            <ac:spMk id="2" creationId="{7347230C-1131-CF15-2751-76C52A4451F8}"/>
          </ac:spMkLst>
        </pc:spChg>
      </pc:sldChg>
      <pc:sldChg chg="addSp modSp add mod">
        <pc:chgData name="Van Ryckeghem Jurgen" userId="9c3e690f-41c2-4235-95ef-4b3529d5ed3d" providerId="ADAL" clId="{F396D234-106F-416B-AC8E-1782FBC6C0DF}" dt="2023-11-27T22:52:53.620" v="909" actId="6549"/>
        <pc:sldMkLst>
          <pc:docMk/>
          <pc:sldMk cId="3411168001" sldId="326"/>
        </pc:sldMkLst>
        <pc:spChg chg="mod">
          <ac:chgData name="Van Ryckeghem Jurgen" userId="9c3e690f-41c2-4235-95ef-4b3529d5ed3d" providerId="ADAL" clId="{F396D234-106F-416B-AC8E-1782FBC6C0DF}" dt="2023-11-27T22:52:53.620" v="909" actId="6549"/>
          <ac:spMkLst>
            <pc:docMk/>
            <pc:sldMk cId="3411168001" sldId="326"/>
            <ac:spMk id="2" creationId="{7347230C-1131-CF15-2751-76C52A4451F8}"/>
          </ac:spMkLst>
        </pc:spChg>
        <pc:spChg chg="add mod">
          <ac:chgData name="Van Ryckeghem Jurgen" userId="9c3e690f-41c2-4235-95ef-4b3529d5ed3d" providerId="ADAL" clId="{F396D234-106F-416B-AC8E-1782FBC6C0DF}" dt="2023-11-27T22:52:39.632" v="898" actId="404"/>
          <ac:spMkLst>
            <pc:docMk/>
            <pc:sldMk cId="3411168001" sldId="326"/>
            <ac:spMk id="7" creationId="{FF617AA5-B681-D2C2-E568-4A4A3FE69FDC}"/>
          </ac:spMkLst>
        </pc:spChg>
        <pc:spChg chg="add mod">
          <ac:chgData name="Van Ryckeghem Jurgen" userId="9c3e690f-41c2-4235-95ef-4b3529d5ed3d" providerId="ADAL" clId="{F396D234-106F-416B-AC8E-1782FBC6C0DF}" dt="2023-11-27T22:52:33.351" v="896" actId="403"/>
          <ac:spMkLst>
            <pc:docMk/>
            <pc:sldMk cId="3411168001" sldId="326"/>
            <ac:spMk id="9" creationId="{00013652-0251-AAEB-DA74-AA50BAC14FFD}"/>
          </ac:spMkLst>
        </pc:spChg>
      </pc:sldChg>
      <pc:sldChg chg="addSp delSp modSp add mod">
        <pc:chgData name="Van Ryckeghem Jurgen" userId="9c3e690f-41c2-4235-95ef-4b3529d5ed3d" providerId="ADAL" clId="{F396D234-106F-416B-AC8E-1782FBC6C0DF}" dt="2023-11-27T22:56:12.720" v="1005" actId="5793"/>
        <pc:sldMkLst>
          <pc:docMk/>
          <pc:sldMk cId="1644899483" sldId="327"/>
        </pc:sldMkLst>
        <pc:spChg chg="mod">
          <ac:chgData name="Van Ryckeghem Jurgen" userId="9c3e690f-41c2-4235-95ef-4b3529d5ed3d" providerId="ADAL" clId="{F396D234-106F-416B-AC8E-1782FBC6C0DF}" dt="2023-11-27T22:56:12.720" v="1005" actId="5793"/>
          <ac:spMkLst>
            <pc:docMk/>
            <pc:sldMk cId="1644899483" sldId="327"/>
            <ac:spMk id="2" creationId="{7347230C-1131-CF15-2751-76C52A4451F8}"/>
          </ac:spMkLst>
        </pc:spChg>
        <pc:spChg chg="del">
          <ac:chgData name="Van Ryckeghem Jurgen" userId="9c3e690f-41c2-4235-95ef-4b3529d5ed3d" providerId="ADAL" clId="{F396D234-106F-416B-AC8E-1782FBC6C0DF}" dt="2023-11-27T22:53:19.381" v="927" actId="478"/>
          <ac:spMkLst>
            <pc:docMk/>
            <pc:sldMk cId="1644899483" sldId="327"/>
            <ac:spMk id="7" creationId="{FF617AA5-B681-D2C2-E568-4A4A3FE69FDC}"/>
          </ac:spMkLst>
        </pc:spChg>
        <pc:spChg chg="del">
          <ac:chgData name="Van Ryckeghem Jurgen" userId="9c3e690f-41c2-4235-95ef-4b3529d5ed3d" providerId="ADAL" clId="{F396D234-106F-416B-AC8E-1782FBC6C0DF}" dt="2023-11-27T22:53:22.912" v="929" actId="478"/>
          <ac:spMkLst>
            <pc:docMk/>
            <pc:sldMk cId="1644899483" sldId="327"/>
            <ac:spMk id="9" creationId="{00013652-0251-AAEB-DA74-AA50BAC14FFD}"/>
          </ac:spMkLst>
        </pc:spChg>
        <pc:graphicFrameChg chg="add mod modGraphic">
          <ac:chgData name="Van Ryckeghem Jurgen" userId="9c3e690f-41c2-4235-95ef-4b3529d5ed3d" providerId="ADAL" clId="{F396D234-106F-416B-AC8E-1782FBC6C0DF}" dt="2023-11-27T22:54:28.227" v="960" actId="2711"/>
          <ac:graphicFrameMkLst>
            <pc:docMk/>
            <pc:sldMk cId="1644899483" sldId="327"/>
            <ac:graphicFrameMk id="6" creationId="{81CE951C-873E-8AF6-4B5E-C1D645436555}"/>
          </ac:graphicFrameMkLst>
        </pc:graphicFrameChg>
        <pc:picChg chg="add mod">
          <ac:chgData name="Van Ryckeghem Jurgen" userId="9c3e690f-41c2-4235-95ef-4b3529d5ed3d" providerId="ADAL" clId="{F396D234-106F-416B-AC8E-1782FBC6C0DF}" dt="2023-11-27T22:54:36.913" v="963" actId="14100"/>
          <ac:picMkLst>
            <pc:docMk/>
            <pc:sldMk cId="1644899483" sldId="327"/>
            <ac:picMk id="8" creationId="{AE249BEC-2B33-82E3-A9C1-F9F25D5DE2D3}"/>
          </ac:picMkLst>
        </pc:picChg>
      </pc:sldChg>
      <pc:sldChg chg="addSp delSp modSp add mod">
        <pc:chgData name="Van Ryckeghem Jurgen" userId="9c3e690f-41c2-4235-95ef-4b3529d5ed3d" providerId="ADAL" clId="{F396D234-106F-416B-AC8E-1782FBC6C0DF}" dt="2023-11-27T22:57:23.758" v="1105" actId="1076"/>
        <pc:sldMkLst>
          <pc:docMk/>
          <pc:sldMk cId="3662023323" sldId="328"/>
        </pc:sldMkLst>
        <pc:spChg chg="mod">
          <ac:chgData name="Van Ryckeghem Jurgen" userId="9c3e690f-41c2-4235-95ef-4b3529d5ed3d" providerId="ADAL" clId="{F396D234-106F-416B-AC8E-1782FBC6C0DF}" dt="2023-11-27T22:57:13.396" v="1103" actId="20577"/>
          <ac:spMkLst>
            <pc:docMk/>
            <pc:sldMk cId="3662023323" sldId="328"/>
            <ac:spMk id="2" creationId="{7347230C-1131-CF15-2751-76C52A4451F8}"/>
          </ac:spMkLst>
        </pc:spChg>
        <pc:graphicFrameChg chg="del">
          <ac:chgData name="Van Ryckeghem Jurgen" userId="9c3e690f-41c2-4235-95ef-4b3529d5ed3d" providerId="ADAL" clId="{F396D234-106F-416B-AC8E-1782FBC6C0DF}" dt="2023-11-27T22:55:38.321" v="993" actId="478"/>
          <ac:graphicFrameMkLst>
            <pc:docMk/>
            <pc:sldMk cId="3662023323" sldId="328"/>
            <ac:graphicFrameMk id="6" creationId="{81CE951C-873E-8AF6-4B5E-C1D645436555}"/>
          </ac:graphicFrameMkLst>
        </pc:graphicFrameChg>
        <pc:graphicFrameChg chg="add mod modGraphic">
          <ac:chgData name="Van Ryckeghem Jurgen" userId="9c3e690f-41c2-4235-95ef-4b3529d5ed3d" providerId="ADAL" clId="{F396D234-106F-416B-AC8E-1782FBC6C0DF}" dt="2023-11-27T22:57:23.758" v="1105" actId="1076"/>
          <ac:graphicFrameMkLst>
            <pc:docMk/>
            <pc:sldMk cId="3662023323" sldId="328"/>
            <ac:graphicFrameMk id="7" creationId="{4E9C5EE4-70E8-40C5-2451-38B6DFF9105C}"/>
          </ac:graphicFrameMkLst>
        </pc:graphicFrameChg>
        <pc:graphicFrameChg chg="add mod modGraphic">
          <ac:chgData name="Van Ryckeghem Jurgen" userId="9c3e690f-41c2-4235-95ef-4b3529d5ed3d" providerId="ADAL" clId="{F396D234-106F-416B-AC8E-1782FBC6C0DF}" dt="2023-11-27T22:57:18.132" v="1104" actId="1076"/>
          <ac:graphicFrameMkLst>
            <pc:docMk/>
            <pc:sldMk cId="3662023323" sldId="328"/>
            <ac:graphicFrameMk id="9" creationId="{EC71E171-A66F-1C78-6243-138AF99F58EE}"/>
          </ac:graphicFrameMkLst>
        </pc:graphicFrameChg>
        <pc:picChg chg="del">
          <ac:chgData name="Van Ryckeghem Jurgen" userId="9c3e690f-41c2-4235-95ef-4b3529d5ed3d" providerId="ADAL" clId="{F396D234-106F-416B-AC8E-1782FBC6C0DF}" dt="2023-11-27T22:55:39.042" v="994" actId="478"/>
          <ac:picMkLst>
            <pc:docMk/>
            <pc:sldMk cId="3662023323" sldId="328"/>
            <ac:picMk id="8" creationId="{AE249BEC-2B33-82E3-A9C1-F9F25D5DE2D3}"/>
          </ac:picMkLst>
        </pc:picChg>
      </pc:sldChg>
      <pc:sldChg chg="addSp delSp modSp add mod">
        <pc:chgData name="Van Ryckeghem Jurgen" userId="9c3e690f-41c2-4235-95ef-4b3529d5ed3d" providerId="ADAL" clId="{F396D234-106F-416B-AC8E-1782FBC6C0DF}" dt="2023-11-27T22:59:13.446" v="1135" actId="732"/>
        <pc:sldMkLst>
          <pc:docMk/>
          <pc:sldMk cId="2623787811" sldId="329"/>
        </pc:sldMkLst>
        <pc:spChg chg="mod">
          <ac:chgData name="Van Ryckeghem Jurgen" userId="9c3e690f-41c2-4235-95ef-4b3529d5ed3d" providerId="ADAL" clId="{F396D234-106F-416B-AC8E-1782FBC6C0DF}" dt="2023-11-27T22:58:13.782" v="1125" actId="255"/>
          <ac:spMkLst>
            <pc:docMk/>
            <pc:sldMk cId="2623787811" sldId="329"/>
            <ac:spMk id="2" creationId="{7347230C-1131-CF15-2751-76C52A4451F8}"/>
          </ac:spMkLst>
        </pc:spChg>
        <pc:graphicFrameChg chg="del modGraphic">
          <ac:chgData name="Van Ryckeghem Jurgen" userId="9c3e690f-41c2-4235-95ef-4b3529d5ed3d" providerId="ADAL" clId="{F396D234-106F-416B-AC8E-1782FBC6C0DF}" dt="2023-11-27T22:57:31.746" v="1108" actId="478"/>
          <ac:graphicFrameMkLst>
            <pc:docMk/>
            <pc:sldMk cId="2623787811" sldId="329"/>
            <ac:graphicFrameMk id="7" creationId="{4E9C5EE4-70E8-40C5-2451-38B6DFF9105C}"/>
          </ac:graphicFrameMkLst>
        </pc:graphicFrameChg>
        <pc:graphicFrameChg chg="del">
          <ac:chgData name="Van Ryckeghem Jurgen" userId="9c3e690f-41c2-4235-95ef-4b3529d5ed3d" providerId="ADAL" clId="{F396D234-106F-416B-AC8E-1782FBC6C0DF}" dt="2023-11-27T22:57:33.793" v="1109" actId="478"/>
          <ac:graphicFrameMkLst>
            <pc:docMk/>
            <pc:sldMk cId="2623787811" sldId="329"/>
            <ac:graphicFrameMk id="9" creationId="{EC71E171-A66F-1C78-6243-138AF99F58EE}"/>
          </ac:graphicFrameMkLst>
        </pc:graphicFrameChg>
        <pc:picChg chg="add del mod">
          <ac:chgData name="Van Ryckeghem Jurgen" userId="9c3e690f-41c2-4235-95ef-4b3529d5ed3d" providerId="ADAL" clId="{F396D234-106F-416B-AC8E-1782FBC6C0DF}" dt="2023-11-27T22:59:05.539" v="1131" actId="478"/>
          <ac:picMkLst>
            <pc:docMk/>
            <pc:sldMk cId="2623787811" sldId="329"/>
            <ac:picMk id="6" creationId="{912A4848-1E66-5A70-AF0A-E4250FBC9B2B}"/>
          </ac:picMkLst>
        </pc:picChg>
        <pc:picChg chg="add mod">
          <ac:chgData name="Van Ryckeghem Jurgen" userId="9c3e690f-41c2-4235-95ef-4b3529d5ed3d" providerId="ADAL" clId="{F396D234-106F-416B-AC8E-1782FBC6C0DF}" dt="2023-11-27T22:58:26.906" v="1127" actId="1076"/>
          <ac:picMkLst>
            <pc:docMk/>
            <pc:sldMk cId="2623787811" sldId="329"/>
            <ac:picMk id="8" creationId="{25E7A143-58EC-6B71-A8DE-CDFDFAEDE40E}"/>
          </ac:picMkLst>
        </pc:picChg>
        <pc:picChg chg="add mod">
          <ac:chgData name="Van Ryckeghem Jurgen" userId="9c3e690f-41c2-4235-95ef-4b3529d5ed3d" providerId="ADAL" clId="{F396D234-106F-416B-AC8E-1782FBC6C0DF}" dt="2023-11-27T22:59:13.446" v="1135" actId="732"/>
          <ac:picMkLst>
            <pc:docMk/>
            <pc:sldMk cId="2623787811" sldId="329"/>
            <ac:picMk id="1026" creationId="{C20FA3A1-E50A-CDB0-528C-C20D2A8DA3E5}"/>
          </ac:picMkLst>
        </pc:picChg>
      </pc:sldChg>
      <pc:sldChg chg="modSp add mod">
        <pc:chgData name="Van Ryckeghem Jurgen" userId="9c3e690f-41c2-4235-95ef-4b3529d5ed3d" providerId="ADAL" clId="{F396D234-106F-416B-AC8E-1782FBC6C0DF}" dt="2023-11-27T22:59:33.251" v="1138" actId="207"/>
        <pc:sldMkLst>
          <pc:docMk/>
          <pc:sldMk cId="1988926853" sldId="330"/>
        </pc:sldMkLst>
        <pc:spChg chg="mod">
          <ac:chgData name="Van Ryckeghem Jurgen" userId="9c3e690f-41c2-4235-95ef-4b3529d5ed3d" providerId="ADAL" clId="{F396D234-106F-416B-AC8E-1782FBC6C0DF}" dt="2023-11-27T22:59:33.251" v="1138" actId="207"/>
          <ac:spMkLst>
            <pc:docMk/>
            <pc:sldMk cId="1988926853" sldId="330"/>
            <ac:spMk id="2" creationId="{7347230C-1131-CF15-2751-76C52A4451F8}"/>
          </ac:spMkLst>
        </pc:spChg>
      </pc:sldChg>
      <pc:sldChg chg="addSp delSp modSp add mod">
        <pc:chgData name="Van Ryckeghem Jurgen" userId="9c3e690f-41c2-4235-95ef-4b3529d5ed3d" providerId="ADAL" clId="{F396D234-106F-416B-AC8E-1782FBC6C0DF}" dt="2023-11-28T09:11:10.091" v="1329" actId="255"/>
        <pc:sldMkLst>
          <pc:docMk/>
          <pc:sldMk cId="2375554106" sldId="331"/>
        </pc:sldMkLst>
        <pc:spChg chg="mod">
          <ac:chgData name="Van Ryckeghem Jurgen" userId="9c3e690f-41c2-4235-95ef-4b3529d5ed3d" providerId="ADAL" clId="{F396D234-106F-416B-AC8E-1782FBC6C0DF}" dt="2023-11-28T09:11:10.091" v="1329" actId="255"/>
          <ac:spMkLst>
            <pc:docMk/>
            <pc:sldMk cId="2375554106" sldId="331"/>
            <ac:spMk id="2" creationId="{7347230C-1131-CF15-2751-76C52A4451F8}"/>
          </ac:spMkLst>
        </pc:spChg>
        <pc:spChg chg="mod">
          <ac:chgData name="Van Ryckeghem Jurgen" userId="9c3e690f-41c2-4235-95ef-4b3529d5ed3d" providerId="ADAL" clId="{F396D234-106F-416B-AC8E-1782FBC6C0DF}" dt="2023-11-28T09:07:43.801" v="1191" actId="20577"/>
          <ac:spMkLst>
            <pc:docMk/>
            <pc:sldMk cId="2375554106" sldId="331"/>
            <ac:spMk id="3" creationId="{737CCFE3-A536-3F63-5B74-29763B7A7B65}"/>
          </ac:spMkLst>
        </pc:spChg>
        <pc:spChg chg="add del">
          <ac:chgData name="Van Ryckeghem Jurgen" userId="9c3e690f-41c2-4235-95ef-4b3529d5ed3d" providerId="ADAL" clId="{F396D234-106F-416B-AC8E-1782FBC6C0DF}" dt="2023-11-28T09:07:55.628" v="1196" actId="22"/>
          <ac:spMkLst>
            <pc:docMk/>
            <pc:sldMk cId="2375554106" sldId="331"/>
            <ac:spMk id="7" creationId="{DE8E7175-E99F-86AE-C594-7EA96E7A8C1B}"/>
          </ac:spMkLst>
        </pc:spChg>
        <pc:picChg chg="add del">
          <ac:chgData name="Van Ryckeghem Jurgen" userId="9c3e690f-41c2-4235-95ef-4b3529d5ed3d" providerId="ADAL" clId="{F396D234-106F-416B-AC8E-1782FBC6C0DF}" dt="2023-11-28T09:08:00.346" v="1200" actId="478"/>
          <ac:picMkLst>
            <pc:docMk/>
            <pc:sldMk cId="2375554106" sldId="331"/>
            <ac:picMk id="8" creationId="{25E7A143-58EC-6B71-A8DE-CDFDFAEDE40E}"/>
          </ac:picMkLst>
        </pc:picChg>
        <pc:picChg chg="add del">
          <ac:chgData name="Van Ryckeghem Jurgen" userId="9c3e690f-41c2-4235-95ef-4b3529d5ed3d" providerId="ADAL" clId="{F396D234-106F-416B-AC8E-1782FBC6C0DF}" dt="2023-11-28T09:08:00.797" v="1201" actId="478"/>
          <ac:picMkLst>
            <pc:docMk/>
            <pc:sldMk cId="2375554106" sldId="331"/>
            <ac:picMk id="1026" creationId="{C20FA3A1-E50A-CDB0-528C-C20D2A8DA3E5}"/>
          </ac:picMkLst>
        </pc:picChg>
      </pc:sldChg>
      <pc:sldChg chg="addSp delSp modSp add mod">
        <pc:chgData name="Van Ryckeghem Jurgen" userId="9c3e690f-41c2-4235-95ef-4b3529d5ed3d" providerId="ADAL" clId="{F396D234-106F-416B-AC8E-1782FBC6C0DF}" dt="2023-11-28T09:14:05.067" v="1398" actId="113"/>
        <pc:sldMkLst>
          <pc:docMk/>
          <pc:sldMk cId="3411865441" sldId="332"/>
        </pc:sldMkLst>
        <pc:spChg chg="mod">
          <ac:chgData name="Van Ryckeghem Jurgen" userId="9c3e690f-41c2-4235-95ef-4b3529d5ed3d" providerId="ADAL" clId="{F396D234-106F-416B-AC8E-1782FBC6C0DF}" dt="2023-11-28T09:14:05.067" v="1398" actId="113"/>
          <ac:spMkLst>
            <pc:docMk/>
            <pc:sldMk cId="3411865441" sldId="332"/>
            <ac:spMk id="2" creationId="{7347230C-1131-CF15-2751-76C52A4451F8}"/>
          </ac:spMkLst>
        </pc:spChg>
        <pc:spChg chg="mod">
          <ac:chgData name="Van Ryckeghem Jurgen" userId="9c3e690f-41c2-4235-95ef-4b3529d5ed3d" providerId="ADAL" clId="{F396D234-106F-416B-AC8E-1782FBC6C0DF}" dt="2023-11-28T09:11:55.260" v="1351"/>
          <ac:spMkLst>
            <pc:docMk/>
            <pc:sldMk cId="3411865441" sldId="332"/>
            <ac:spMk id="7" creationId="{845ABDDE-FDD3-6E74-22AD-9D0413E6CF68}"/>
          </ac:spMkLst>
        </pc:spChg>
        <pc:spChg chg="mod">
          <ac:chgData name="Van Ryckeghem Jurgen" userId="9c3e690f-41c2-4235-95ef-4b3529d5ed3d" providerId="ADAL" clId="{F396D234-106F-416B-AC8E-1782FBC6C0DF}" dt="2023-11-28T09:11:55.260" v="1351"/>
          <ac:spMkLst>
            <pc:docMk/>
            <pc:sldMk cId="3411865441" sldId="332"/>
            <ac:spMk id="8" creationId="{B4D42863-C946-7FDB-D06F-DCCD27D5B3EA}"/>
          </ac:spMkLst>
        </pc:spChg>
        <pc:spChg chg="mod">
          <ac:chgData name="Van Ryckeghem Jurgen" userId="9c3e690f-41c2-4235-95ef-4b3529d5ed3d" providerId="ADAL" clId="{F396D234-106F-416B-AC8E-1782FBC6C0DF}" dt="2023-11-28T09:11:55.260" v="1351"/>
          <ac:spMkLst>
            <pc:docMk/>
            <pc:sldMk cId="3411865441" sldId="332"/>
            <ac:spMk id="9" creationId="{95FBF76E-549E-8A87-DA8A-4174AB36622F}"/>
          </ac:spMkLst>
        </pc:spChg>
        <pc:spChg chg="mod">
          <ac:chgData name="Van Ryckeghem Jurgen" userId="9c3e690f-41c2-4235-95ef-4b3529d5ed3d" providerId="ADAL" clId="{F396D234-106F-416B-AC8E-1782FBC6C0DF}" dt="2023-11-28T09:11:55.260" v="1351"/>
          <ac:spMkLst>
            <pc:docMk/>
            <pc:sldMk cId="3411865441" sldId="332"/>
            <ac:spMk id="10" creationId="{B3A08C3C-54E1-6D9A-7068-A8132B708841}"/>
          </ac:spMkLst>
        </pc:spChg>
        <pc:spChg chg="mod">
          <ac:chgData name="Van Ryckeghem Jurgen" userId="9c3e690f-41c2-4235-95ef-4b3529d5ed3d" providerId="ADAL" clId="{F396D234-106F-416B-AC8E-1782FBC6C0DF}" dt="2023-11-28T09:11:55.260" v="1351"/>
          <ac:spMkLst>
            <pc:docMk/>
            <pc:sldMk cId="3411865441" sldId="332"/>
            <ac:spMk id="11" creationId="{DBEC3C10-B3F8-E66A-5963-1ED7F435E6B8}"/>
          </ac:spMkLst>
        </pc:spChg>
        <pc:spChg chg="mod">
          <ac:chgData name="Van Ryckeghem Jurgen" userId="9c3e690f-41c2-4235-95ef-4b3529d5ed3d" providerId="ADAL" clId="{F396D234-106F-416B-AC8E-1782FBC6C0DF}" dt="2023-11-28T09:11:55.260" v="1351"/>
          <ac:spMkLst>
            <pc:docMk/>
            <pc:sldMk cId="3411865441" sldId="332"/>
            <ac:spMk id="12" creationId="{A5384AE9-1AAB-EDD0-B902-63065642351C}"/>
          </ac:spMkLst>
        </pc:spChg>
        <pc:spChg chg="mod">
          <ac:chgData name="Van Ryckeghem Jurgen" userId="9c3e690f-41c2-4235-95ef-4b3529d5ed3d" providerId="ADAL" clId="{F396D234-106F-416B-AC8E-1782FBC6C0DF}" dt="2023-11-28T09:12:13.541" v="1353"/>
          <ac:spMkLst>
            <pc:docMk/>
            <pc:sldMk cId="3411865441" sldId="332"/>
            <ac:spMk id="15" creationId="{737182D0-3863-C8C0-9290-12C88CA39D25}"/>
          </ac:spMkLst>
        </pc:spChg>
        <pc:spChg chg="mod">
          <ac:chgData name="Van Ryckeghem Jurgen" userId="9c3e690f-41c2-4235-95ef-4b3529d5ed3d" providerId="ADAL" clId="{F396D234-106F-416B-AC8E-1782FBC6C0DF}" dt="2023-11-28T09:12:13.541" v="1353"/>
          <ac:spMkLst>
            <pc:docMk/>
            <pc:sldMk cId="3411865441" sldId="332"/>
            <ac:spMk id="16" creationId="{F177BA98-39AF-2C10-9CBC-5B7E3B97C46B}"/>
          </ac:spMkLst>
        </pc:spChg>
        <pc:spChg chg="mod">
          <ac:chgData name="Van Ryckeghem Jurgen" userId="9c3e690f-41c2-4235-95ef-4b3529d5ed3d" providerId="ADAL" clId="{F396D234-106F-416B-AC8E-1782FBC6C0DF}" dt="2023-11-28T09:12:13.541" v="1353"/>
          <ac:spMkLst>
            <pc:docMk/>
            <pc:sldMk cId="3411865441" sldId="332"/>
            <ac:spMk id="17" creationId="{5D244161-76DE-C6ED-782C-DFDD3EE2DD49}"/>
          </ac:spMkLst>
        </pc:spChg>
        <pc:spChg chg="mod">
          <ac:chgData name="Van Ryckeghem Jurgen" userId="9c3e690f-41c2-4235-95ef-4b3529d5ed3d" providerId="ADAL" clId="{F396D234-106F-416B-AC8E-1782FBC6C0DF}" dt="2023-11-28T09:12:36.209" v="1361" actId="1076"/>
          <ac:spMkLst>
            <pc:docMk/>
            <pc:sldMk cId="3411865441" sldId="332"/>
            <ac:spMk id="18" creationId="{00A2D4AD-6D00-EC52-CE2E-51FACFE42805}"/>
          </ac:spMkLst>
        </pc:spChg>
        <pc:spChg chg="mod">
          <ac:chgData name="Van Ryckeghem Jurgen" userId="9c3e690f-41c2-4235-95ef-4b3529d5ed3d" providerId="ADAL" clId="{F396D234-106F-416B-AC8E-1782FBC6C0DF}" dt="2023-11-28T09:12:45.392" v="1364" actId="1076"/>
          <ac:spMkLst>
            <pc:docMk/>
            <pc:sldMk cId="3411865441" sldId="332"/>
            <ac:spMk id="19" creationId="{297ADECB-FB37-62A6-E0C2-F58B8EF1FED4}"/>
          </ac:spMkLst>
        </pc:spChg>
        <pc:spChg chg="mod">
          <ac:chgData name="Van Ryckeghem Jurgen" userId="9c3e690f-41c2-4235-95ef-4b3529d5ed3d" providerId="ADAL" clId="{F396D234-106F-416B-AC8E-1782FBC6C0DF}" dt="2023-11-28T09:12:41.736" v="1363" actId="1076"/>
          <ac:spMkLst>
            <pc:docMk/>
            <pc:sldMk cId="3411865441" sldId="332"/>
            <ac:spMk id="20" creationId="{DC35AF34-EFF9-74AC-5868-743BA9283E30}"/>
          </ac:spMkLst>
        </pc:spChg>
        <pc:grpChg chg="add del mod">
          <ac:chgData name="Van Ryckeghem Jurgen" userId="9c3e690f-41c2-4235-95ef-4b3529d5ed3d" providerId="ADAL" clId="{F396D234-106F-416B-AC8E-1782FBC6C0DF}" dt="2023-11-28T09:12:00.317" v="1352"/>
          <ac:grpSpMkLst>
            <pc:docMk/>
            <pc:sldMk cId="3411865441" sldId="332"/>
            <ac:grpSpMk id="6" creationId="{5DA54FF8-268D-45F9-B8B4-6CB62352D2E3}"/>
          </ac:grpSpMkLst>
        </pc:grpChg>
        <pc:grpChg chg="add mod">
          <ac:chgData name="Van Ryckeghem Jurgen" userId="9c3e690f-41c2-4235-95ef-4b3529d5ed3d" providerId="ADAL" clId="{F396D234-106F-416B-AC8E-1782FBC6C0DF}" dt="2023-11-28T09:13:38.545" v="1390" actId="1076"/>
          <ac:grpSpMkLst>
            <pc:docMk/>
            <pc:sldMk cId="3411865441" sldId="332"/>
            <ac:grpSpMk id="14" creationId="{8899BE8C-4C58-F947-6E79-340B310D0317}"/>
          </ac:grpSpMkLst>
        </pc:grpChg>
        <pc:graphicFrameChg chg="add del mod">
          <ac:chgData name="Van Ryckeghem Jurgen" userId="9c3e690f-41c2-4235-95ef-4b3529d5ed3d" providerId="ADAL" clId="{F396D234-106F-416B-AC8E-1782FBC6C0DF}" dt="2023-11-28T09:12:00.317" v="1352"/>
          <ac:graphicFrameMkLst>
            <pc:docMk/>
            <pc:sldMk cId="3411865441" sldId="332"/>
            <ac:graphicFrameMk id="13" creationId="{0E5EE86F-760E-39BB-5A2A-5E22496B8DA1}"/>
          </ac:graphicFrameMkLst>
        </pc:graphicFrameChg>
        <pc:graphicFrameChg chg="add mod">
          <ac:chgData name="Van Ryckeghem Jurgen" userId="9c3e690f-41c2-4235-95ef-4b3529d5ed3d" providerId="ADAL" clId="{F396D234-106F-416B-AC8E-1782FBC6C0DF}" dt="2023-11-28T09:12:20.629" v="1356" actId="1076"/>
          <ac:graphicFrameMkLst>
            <pc:docMk/>
            <pc:sldMk cId="3411865441" sldId="332"/>
            <ac:graphicFrameMk id="21" creationId="{5259AF75-D31B-16D9-6565-BB90C29F7735}"/>
          </ac:graphicFrameMkLst>
        </pc:graphicFrameChg>
        <pc:picChg chg="add mod">
          <ac:chgData name="Van Ryckeghem Jurgen" userId="9c3e690f-41c2-4235-95ef-4b3529d5ed3d" providerId="ADAL" clId="{F396D234-106F-416B-AC8E-1782FBC6C0DF}" dt="2023-11-28T09:13:39.808" v="1391" actId="1076"/>
          <ac:picMkLst>
            <pc:docMk/>
            <pc:sldMk cId="3411865441" sldId="332"/>
            <ac:picMk id="22" creationId="{620D8B0E-FD48-3C61-7A53-3A77AACF97EB}"/>
          </ac:picMkLst>
        </pc:picChg>
      </pc:sldChg>
      <pc:sldChg chg="addSp delSp modSp add mod">
        <pc:chgData name="Van Ryckeghem Jurgen" userId="9c3e690f-41c2-4235-95ef-4b3529d5ed3d" providerId="ADAL" clId="{F396D234-106F-416B-AC8E-1782FBC6C0DF}" dt="2023-11-28T09:16:54.808" v="1441" actId="1076"/>
        <pc:sldMkLst>
          <pc:docMk/>
          <pc:sldMk cId="1985871202" sldId="333"/>
        </pc:sldMkLst>
        <pc:spChg chg="mod">
          <ac:chgData name="Van Ryckeghem Jurgen" userId="9c3e690f-41c2-4235-95ef-4b3529d5ed3d" providerId="ADAL" clId="{F396D234-106F-416B-AC8E-1782FBC6C0DF}" dt="2023-11-28T09:16:43.324" v="1437" actId="6549"/>
          <ac:spMkLst>
            <pc:docMk/>
            <pc:sldMk cId="1985871202" sldId="333"/>
            <ac:spMk id="2" creationId="{7347230C-1131-CF15-2751-76C52A4451F8}"/>
          </ac:spMkLst>
        </pc:spChg>
        <pc:grpChg chg="del">
          <ac:chgData name="Van Ryckeghem Jurgen" userId="9c3e690f-41c2-4235-95ef-4b3529d5ed3d" providerId="ADAL" clId="{F396D234-106F-416B-AC8E-1782FBC6C0DF}" dt="2023-11-28T09:14:33.451" v="1400" actId="478"/>
          <ac:grpSpMkLst>
            <pc:docMk/>
            <pc:sldMk cId="1985871202" sldId="333"/>
            <ac:grpSpMk id="14" creationId="{8899BE8C-4C58-F947-6E79-340B310D0317}"/>
          </ac:grpSpMkLst>
        </pc:grpChg>
        <pc:graphicFrameChg chg="add mod">
          <ac:chgData name="Van Ryckeghem Jurgen" userId="9c3e690f-41c2-4235-95ef-4b3529d5ed3d" providerId="ADAL" clId="{F396D234-106F-416B-AC8E-1782FBC6C0DF}" dt="2023-11-28T09:16:51.819" v="1439" actId="1076"/>
          <ac:graphicFrameMkLst>
            <pc:docMk/>
            <pc:sldMk cId="1985871202" sldId="333"/>
            <ac:graphicFrameMk id="6" creationId="{D016AF00-7AC4-4548-2A92-0C95C107908A}"/>
          </ac:graphicFrameMkLst>
        </pc:graphicFrameChg>
        <pc:graphicFrameChg chg="del">
          <ac:chgData name="Van Ryckeghem Jurgen" userId="9c3e690f-41c2-4235-95ef-4b3529d5ed3d" providerId="ADAL" clId="{F396D234-106F-416B-AC8E-1782FBC6C0DF}" dt="2023-11-28T09:14:35.054" v="1402" actId="478"/>
          <ac:graphicFrameMkLst>
            <pc:docMk/>
            <pc:sldMk cId="1985871202" sldId="333"/>
            <ac:graphicFrameMk id="21" creationId="{5259AF75-D31B-16D9-6565-BB90C29F7735}"/>
          </ac:graphicFrameMkLst>
        </pc:graphicFrameChg>
        <pc:picChg chg="add mod">
          <ac:chgData name="Van Ryckeghem Jurgen" userId="9c3e690f-41c2-4235-95ef-4b3529d5ed3d" providerId="ADAL" clId="{F396D234-106F-416B-AC8E-1782FBC6C0DF}" dt="2023-11-28T09:16:54.808" v="1441" actId="1076"/>
          <ac:picMkLst>
            <pc:docMk/>
            <pc:sldMk cId="1985871202" sldId="333"/>
            <ac:picMk id="7" creationId="{A2BEC719-4540-40FF-6AD5-C9DCCDE30339}"/>
          </ac:picMkLst>
        </pc:picChg>
        <pc:picChg chg="del">
          <ac:chgData name="Van Ryckeghem Jurgen" userId="9c3e690f-41c2-4235-95ef-4b3529d5ed3d" providerId="ADAL" clId="{F396D234-106F-416B-AC8E-1782FBC6C0DF}" dt="2023-11-28T09:14:34.284" v="1401" actId="478"/>
          <ac:picMkLst>
            <pc:docMk/>
            <pc:sldMk cId="1985871202" sldId="333"/>
            <ac:picMk id="22" creationId="{620D8B0E-FD48-3C61-7A53-3A77AACF97EB}"/>
          </ac:picMkLst>
        </pc:picChg>
      </pc:sldChg>
      <pc:sldChg chg="addSp delSp modSp add mod">
        <pc:chgData name="Van Ryckeghem Jurgen" userId="9c3e690f-41c2-4235-95ef-4b3529d5ed3d" providerId="ADAL" clId="{F396D234-106F-416B-AC8E-1782FBC6C0DF}" dt="2023-11-28T09:18:22.671" v="1540" actId="12"/>
        <pc:sldMkLst>
          <pc:docMk/>
          <pc:sldMk cId="1723467047" sldId="334"/>
        </pc:sldMkLst>
        <pc:spChg chg="mod">
          <ac:chgData name="Van Ryckeghem Jurgen" userId="9c3e690f-41c2-4235-95ef-4b3529d5ed3d" providerId="ADAL" clId="{F396D234-106F-416B-AC8E-1782FBC6C0DF}" dt="2023-11-28T09:18:22.671" v="1540" actId="12"/>
          <ac:spMkLst>
            <pc:docMk/>
            <pc:sldMk cId="1723467047" sldId="334"/>
            <ac:spMk id="2" creationId="{7347230C-1131-CF15-2751-76C52A4451F8}"/>
          </ac:spMkLst>
        </pc:spChg>
        <pc:graphicFrameChg chg="del">
          <ac:chgData name="Van Ryckeghem Jurgen" userId="9c3e690f-41c2-4235-95ef-4b3529d5ed3d" providerId="ADAL" clId="{F396D234-106F-416B-AC8E-1782FBC6C0DF}" dt="2023-11-28T09:17:13.510" v="1444" actId="478"/>
          <ac:graphicFrameMkLst>
            <pc:docMk/>
            <pc:sldMk cId="1723467047" sldId="334"/>
            <ac:graphicFrameMk id="6" creationId="{D016AF00-7AC4-4548-2A92-0C95C107908A}"/>
          </ac:graphicFrameMkLst>
        </pc:graphicFrameChg>
        <pc:picChg chg="del">
          <ac:chgData name="Van Ryckeghem Jurgen" userId="9c3e690f-41c2-4235-95ef-4b3529d5ed3d" providerId="ADAL" clId="{F396D234-106F-416B-AC8E-1782FBC6C0DF}" dt="2023-11-28T09:17:13.896" v="1445" actId="478"/>
          <ac:picMkLst>
            <pc:docMk/>
            <pc:sldMk cId="1723467047" sldId="334"/>
            <ac:picMk id="7" creationId="{A2BEC719-4540-40FF-6AD5-C9DCCDE30339}"/>
          </ac:picMkLst>
        </pc:picChg>
        <pc:picChg chg="add mod">
          <ac:chgData name="Van Ryckeghem Jurgen" userId="9c3e690f-41c2-4235-95ef-4b3529d5ed3d" providerId="ADAL" clId="{F396D234-106F-416B-AC8E-1782FBC6C0DF}" dt="2023-11-28T09:18:08.239" v="1530" actId="14100"/>
          <ac:picMkLst>
            <pc:docMk/>
            <pc:sldMk cId="1723467047" sldId="334"/>
            <ac:picMk id="8" creationId="{B8E1D036-60A9-15AE-36B2-E29FC1746474}"/>
          </ac:picMkLst>
        </pc:picChg>
      </pc:sldChg>
      <pc:sldChg chg="delSp modSp add mod">
        <pc:chgData name="Van Ryckeghem Jurgen" userId="9c3e690f-41c2-4235-95ef-4b3529d5ed3d" providerId="ADAL" clId="{F396D234-106F-416B-AC8E-1782FBC6C0DF}" dt="2023-11-28T09:37:19.194" v="1604" actId="255"/>
        <pc:sldMkLst>
          <pc:docMk/>
          <pc:sldMk cId="429587365" sldId="335"/>
        </pc:sldMkLst>
        <pc:spChg chg="mod">
          <ac:chgData name="Van Ryckeghem Jurgen" userId="9c3e690f-41c2-4235-95ef-4b3529d5ed3d" providerId="ADAL" clId="{F396D234-106F-416B-AC8E-1782FBC6C0DF}" dt="2023-11-28T09:37:19.194" v="1604" actId="255"/>
          <ac:spMkLst>
            <pc:docMk/>
            <pc:sldMk cId="429587365" sldId="335"/>
            <ac:spMk id="2" creationId="{7347230C-1131-CF15-2751-76C52A4451F8}"/>
          </ac:spMkLst>
        </pc:spChg>
        <pc:picChg chg="del">
          <ac:chgData name="Van Ryckeghem Jurgen" userId="9c3e690f-41c2-4235-95ef-4b3529d5ed3d" providerId="ADAL" clId="{F396D234-106F-416B-AC8E-1782FBC6C0DF}" dt="2023-11-28T09:18:44.056" v="1543" actId="478"/>
          <ac:picMkLst>
            <pc:docMk/>
            <pc:sldMk cId="429587365" sldId="335"/>
            <ac:picMk id="8" creationId="{B8E1D036-60A9-15AE-36B2-E29FC1746474}"/>
          </ac:picMkLst>
        </pc:picChg>
      </pc:sldChg>
      <pc:sldChg chg="addSp modSp add mod">
        <pc:chgData name="Van Ryckeghem Jurgen" userId="9c3e690f-41c2-4235-95ef-4b3529d5ed3d" providerId="ADAL" clId="{F396D234-106F-416B-AC8E-1782FBC6C0DF}" dt="2023-11-28T09:38:21.339" v="1648" actId="1076"/>
        <pc:sldMkLst>
          <pc:docMk/>
          <pc:sldMk cId="1210861675" sldId="336"/>
        </pc:sldMkLst>
        <pc:spChg chg="mod">
          <ac:chgData name="Van Ryckeghem Jurgen" userId="9c3e690f-41c2-4235-95ef-4b3529d5ed3d" providerId="ADAL" clId="{F396D234-106F-416B-AC8E-1782FBC6C0DF}" dt="2023-11-28T09:38:07.396" v="1643" actId="20577"/>
          <ac:spMkLst>
            <pc:docMk/>
            <pc:sldMk cId="1210861675" sldId="336"/>
            <ac:spMk id="2" creationId="{7347230C-1131-CF15-2751-76C52A4451F8}"/>
          </ac:spMkLst>
        </pc:spChg>
        <pc:picChg chg="add mod">
          <ac:chgData name="Van Ryckeghem Jurgen" userId="9c3e690f-41c2-4235-95ef-4b3529d5ed3d" providerId="ADAL" clId="{F396D234-106F-416B-AC8E-1782FBC6C0DF}" dt="2023-11-28T09:38:21.339" v="1648" actId="1076"/>
          <ac:picMkLst>
            <pc:docMk/>
            <pc:sldMk cId="1210861675" sldId="336"/>
            <ac:picMk id="6" creationId="{1FF5F333-E57C-4681-E658-B79790B2C031}"/>
          </ac:picMkLst>
        </pc:picChg>
      </pc:sldChg>
      <pc:sldChg chg="addSp delSp modSp add mod modAnim">
        <pc:chgData name="Van Ryckeghem Jurgen" userId="9c3e690f-41c2-4235-95ef-4b3529d5ed3d" providerId="ADAL" clId="{F396D234-106F-416B-AC8E-1782FBC6C0DF}" dt="2023-11-28T09:58:11.439" v="1682" actId="164"/>
        <pc:sldMkLst>
          <pc:docMk/>
          <pc:sldMk cId="4254496849" sldId="337"/>
        </pc:sldMkLst>
        <pc:spChg chg="mod">
          <ac:chgData name="Van Ryckeghem Jurgen" userId="9c3e690f-41c2-4235-95ef-4b3529d5ed3d" providerId="ADAL" clId="{F396D234-106F-416B-AC8E-1782FBC6C0DF}" dt="2023-11-28T09:38:44.218" v="1651" actId="12"/>
          <ac:spMkLst>
            <pc:docMk/>
            <pc:sldMk cId="4254496849" sldId="337"/>
            <ac:spMk id="2" creationId="{7347230C-1131-CF15-2751-76C52A4451F8}"/>
          </ac:spMkLst>
        </pc:spChg>
        <pc:spChg chg="add mod">
          <ac:chgData name="Van Ryckeghem Jurgen" userId="9c3e690f-41c2-4235-95ef-4b3529d5ed3d" providerId="ADAL" clId="{F396D234-106F-416B-AC8E-1782FBC6C0DF}" dt="2023-11-28T09:39:16.267" v="1659" actId="1076"/>
          <ac:spMkLst>
            <pc:docMk/>
            <pc:sldMk cId="4254496849" sldId="337"/>
            <ac:spMk id="8" creationId="{4B6F3B94-87C7-EBB7-83E9-EEC3E07DD3CE}"/>
          </ac:spMkLst>
        </pc:spChg>
        <pc:spChg chg="add mod">
          <ac:chgData name="Van Ryckeghem Jurgen" userId="9c3e690f-41c2-4235-95ef-4b3529d5ed3d" providerId="ADAL" clId="{F396D234-106F-416B-AC8E-1782FBC6C0DF}" dt="2023-11-28T09:58:11.439" v="1682" actId="164"/>
          <ac:spMkLst>
            <pc:docMk/>
            <pc:sldMk cId="4254496849" sldId="337"/>
            <ac:spMk id="9" creationId="{8E578B7A-B7C7-5AE4-4307-770F63ED3A82}"/>
          </ac:spMkLst>
        </pc:spChg>
        <pc:spChg chg="add mod">
          <ac:chgData name="Van Ryckeghem Jurgen" userId="9c3e690f-41c2-4235-95ef-4b3529d5ed3d" providerId="ADAL" clId="{F396D234-106F-416B-AC8E-1782FBC6C0DF}" dt="2023-11-28T09:58:11.439" v="1682" actId="164"/>
          <ac:spMkLst>
            <pc:docMk/>
            <pc:sldMk cId="4254496849" sldId="337"/>
            <ac:spMk id="10" creationId="{89A2B3D4-DF98-2F90-D6A4-A243869B2932}"/>
          </ac:spMkLst>
        </pc:spChg>
        <pc:grpChg chg="add mod">
          <ac:chgData name="Van Ryckeghem Jurgen" userId="9c3e690f-41c2-4235-95ef-4b3529d5ed3d" providerId="ADAL" clId="{F396D234-106F-416B-AC8E-1782FBC6C0DF}" dt="2023-11-28T09:58:11.439" v="1682" actId="164"/>
          <ac:grpSpMkLst>
            <pc:docMk/>
            <pc:sldMk cId="4254496849" sldId="337"/>
            <ac:grpSpMk id="11" creationId="{8E4CA799-A591-1653-58B3-276768F43A33}"/>
          </ac:grpSpMkLst>
        </pc:grpChg>
        <pc:picChg chg="del">
          <ac:chgData name="Van Ryckeghem Jurgen" userId="9c3e690f-41c2-4235-95ef-4b3529d5ed3d" providerId="ADAL" clId="{F396D234-106F-416B-AC8E-1782FBC6C0DF}" dt="2023-11-28T09:38:55.765" v="1652" actId="478"/>
          <ac:picMkLst>
            <pc:docMk/>
            <pc:sldMk cId="4254496849" sldId="337"/>
            <ac:picMk id="6" creationId="{1FF5F333-E57C-4681-E658-B79790B2C031}"/>
          </ac:picMkLst>
        </pc:picChg>
        <pc:picChg chg="add mod">
          <ac:chgData name="Van Ryckeghem Jurgen" userId="9c3e690f-41c2-4235-95ef-4b3529d5ed3d" providerId="ADAL" clId="{F396D234-106F-416B-AC8E-1782FBC6C0DF}" dt="2023-11-28T09:58:11.439" v="1682" actId="164"/>
          <ac:picMkLst>
            <pc:docMk/>
            <pc:sldMk cId="4254496849" sldId="337"/>
            <ac:picMk id="7" creationId="{0DDD0582-5A8E-30E7-7533-E62FD5E79BEE}"/>
          </ac:picMkLst>
        </pc:picChg>
      </pc:sldChg>
      <pc:sldChg chg="addSp delSp modSp add mod delAnim">
        <pc:chgData name="Van Ryckeghem Jurgen" userId="9c3e690f-41c2-4235-95ef-4b3529d5ed3d" providerId="ADAL" clId="{F396D234-106F-416B-AC8E-1782FBC6C0DF}" dt="2023-11-28T09:58:48.148" v="1694" actId="1076"/>
        <pc:sldMkLst>
          <pc:docMk/>
          <pc:sldMk cId="3866369935" sldId="338"/>
        </pc:sldMkLst>
        <pc:spChg chg="mod">
          <ac:chgData name="Van Ryckeghem Jurgen" userId="9c3e690f-41c2-4235-95ef-4b3529d5ed3d" providerId="ADAL" clId="{F396D234-106F-416B-AC8E-1782FBC6C0DF}" dt="2023-11-28T09:58:32.322" v="1688" actId="12"/>
          <ac:spMkLst>
            <pc:docMk/>
            <pc:sldMk cId="3866369935" sldId="338"/>
            <ac:spMk id="2" creationId="{7347230C-1131-CF15-2751-76C52A4451F8}"/>
          </ac:spMkLst>
        </pc:spChg>
        <pc:spChg chg="del">
          <ac:chgData name="Van Ryckeghem Jurgen" userId="9c3e690f-41c2-4235-95ef-4b3529d5ed3d" providerId="ADAL" clId="{F396D234-106F-416B-AC8E-1782FBC6C0DF}" dt="2023-11-28T09:58:20.237" v="1686" actId="478"/>
          <ac:spMkLst>
            <pc:docMk/>
            <pc:sldMk cId="3866369935" sldId="338"/>
            <ac:spMk id="8" creationId="{4B6F3B94-87C7-EBB7-83E9-EEC3E07DD3CE}"/>
          </ac:spMkLst>
        </pc:spChg>
        <pc:spChg chg="add mod">
          <ac:chgData name="Van Ryckeghem Jurgen" userId="9c3e690f-41c2-4235-95ef-4b3529d5ed3d" providerId="ADAL" clId="{F396D234-106F-416B-AC8E-1782FBC6C0DF}" dt="2023-11-28T09:58:48.148" v="1694" actId="1076"/>
          <ac:spMkLst>
            <pc:docMk/>
            <pc:sldMk cId="3866369935" sldId="338"/>
            <ac:spMk id="12" creationId="{9F2043A6-0AC0-8B69-7CB5-D28238FDB368}"/>
          </ac:spMkLst>
        </pc:spChg>
        <pc:grpChg chg="del">
          <ac:chgData name="Van Ryckeghem Jurgen" userId="9c3e690f-41c2-4235-95ef-4b3529d5ed3d" providerId="ADAL" clId="{F396D234-106F-416B-AC8E-1782FBC6C0DF}" dt="2023-11-28T09:58:16.159" v="1684" actId="478"/>
          <ac:grpSpMkLst>
            <pc:docMk/>
            <pc:sldMk cId="3866369935" sldId="338"/>
            <ac:grpSpMk id="11" creationId="{8E4CA799-A591-1653-58B3-276768F43A33}"/>
          </ac:grpSpMkLst>
        </pc:grpChg>
        <pc:picChg chg="add mod">
          <ac:chgData name="Van Ryckeghem Jurgen" userId="9c3e690f-41c2-4235-95ef-4b3529d5ed3d" providerId="ADAL" clId="{F396D234-106F-416B-AC8E-1782FBC6C0DF}" dt="2023-11-28T09:58:45.683" v="1693" actId="1076"/>
          <ac:picMkLst>
            <pc:docMk/>
            <pc:sldMk cId="3866369935" sldId="338"/>
            <ac:picMk id="6" creationId="{B4D3A47D-E1F4-090D-9E20-0197D2A1D824}"/>
          </ac:picMkLst>
        </pc:picChg>
      </pc:sldChg>
      <pc:sldChg chg="addSp delSp modSp add mod">
        <pc:chgData name="Van Ryckeghem Jurgen" userId="9c3e690f-41c2-4235-95ef-4b3529d5ed3d" providerId="ADAL" clId="{F396D234-106F-416B-AC8E-1782FBC6C0DF}" dt="2023-11-28T09:59:15.588" v="1704" actId="1076"/>
        <pc:sldMkLst>
          <pc:docMk/>
          <pc:sldMk cId="36305804" sldId="339"/>
        </pc:sldMkLst>
        <pc:spChg chg="add mod">
          <ac:chgData name="Van Ryckeghem Jurgen" userId="9c3e690f-41c2-4235-95ef-4b3529d5ed3d" providerId="ADAL" clId="{F396D234-106F-416B-AC8E-1782FBC6C0DF}" dt="2023-11-28T09:59:08.133" v="1700" actId="1076"/>
          <ac:spMkLst>
            <pc:docMk/>
            <pc:sldMk cId="36305804" sldId="339"/>
            <ac:spMk id="8" creationId="{D9EF22EB-5882-462B-9682-D77E4CFA8DAD}"/>
          </ac:spMkLst>
        </pc:spChg>
        <pc:spChg chg="del">
          <ac:chgData name="Van Ryckeghem Jurgen" userId="9c3e690f-41c2-4235-95ef-4b3529d5ed3d" providerId="ADAL" clId="{F396D234-106F-416B-AC8E-1782FBC6C0DF}" dt="2023-11-28T09:58:53.707" v="1697" actId="478"/>
          <ac:spMkLst>
            <pc:docMk/>
            <pc:sldMk cId="36305804" sldId="339"/>
            <ac:spMk id="12" creationId="{9F2043A6-0AC0-8B69-7CB5-D28238FDB368}"/>
          </ac:spMkLst>
        </pc:spChg>
        <pc:picChg chg="del">
          <ac:chgData name="Van Ryckeghem Jurgen" userId="9c3e690f-41c2-4235-95ef-4b3529d5ed3d" providerId="ADAL" clId="{F396D234-106F-416B-AC8E-1782FBC6C0DF}" dt="2023-11-28T09:58:52.637" v="1696" actId="478"/>
          <ac:picMkLst>
            <pc:docMk/>
            <pc:sldMk cId="36305804" sldId="339"/>
            <ac:picMk id="6" creationId="{B4D3A47D-E1F4-090D-9E20-0197D2A1D824}"/>
          </ac:picMkLst>
        </pc:picChg>
        <pc:picChg chg="add mod">
          <ac:chgData name="Van Ryckeghem Jurgen" userId="9c3e690f-41c2-4235-95ef-4b3529d5ed3d" providerId="ADAL" clId="{F396D234-106F-416B-AC8E-1782FBC6C0DF}" dt="2023-11-28T09:59:15.588" v="1704" actId="1076"/>
          <ac:picMkLst>
            <pc:docMk/>
            <pc:sldMk cId="36305804" sldId="339"/>
            <ac:picMk id="7" creationId="{8D9BADA8-9FF2-621D-653A-64684622CBC7}"/>
          </ac:picMkLst>
        </pc:picChg>
      </pc:sldChg>
      <pc:sldChg chg="addSp delSp modSp add mod">
        <pc:chgData name="Van Ryckeghem Jurgen" userId="9c3e690f-41c2-4235-95ef-4b3529d5ed3d" providerId="ADAL" clId="{F396D234-106F-416B-AC8E-1782FBC6C0DF}" dt="2023-11-28T10:00:35.333" v="1725" actId="1076"/>
        <pc:sldMkLst>
          <pc:docMk/>
          <pc:sldMk cId="2459468738" sldId="340"/>
        </pc:sldMkLst>
        <pc:spChg chg="mod">
          <ac:chgData name="Van Ryckeghem Jurgen" userId="9c3e690f-41c2-4235-95ef-4b3529d5ed3d" providerId="ADAL" clId="{F396D234-106F-416B-AC8E-1782FBC6C0DF}" dt="2023-11-28T09:59:37.231" v="1709" actId="12"/>
          <ac:spMkLst>
            <pc:docMk/>
            <pc:sldMk cId="2459468738" sldId="340"/>
            <ac:spMk id="2" creationId="{7347230C-1131-CF15-2751-76C52A4451F8}"/>
          </ac:spMkLst>
        </pc:spChg>
        <pc:spChg chg="del">
          <ac:chgData name="Van Ryckeghem Jurgen" userId="9c3e690f-41c2-4235-95ef-4b3529d5ed3d" providerId="ADAL" clId="{F396D234-106F-416B-AC8E-1782FBC6C0DF}" dt="2023-11-28T09:59:43.072" v="1711" actId="478"/>
          <ac:spMkLst>
            <pc:docMk/>
            <pc:sldMk cId="2459468738" sldId="340"/>
            <ac:spMk id="8" creationId="{D9EF22EB-5882-462B-9682-D77E4CFA8DAD}"/>
          </ac:spMkLst>
        </pc:spChg>
        <pc:spChg chg="add mod">
          <ac:chgData name="Van Ryckeghem Jurgen" userId="9c3e690f-41c2-4235-95ef-4b3529d5ed3d" providerId="ADAL" clId="{F396D234-106F-416B-AC8E-1782FBC6C0DF}" dt="2023-11-28T10:00:26.270" v="1723" actId="1076"/>
          <ac:spMkLst>
            <pc:docMk/>
            <pc:sldMk cId="2459468738" sldId="340"/>
            <ac:spMk id="10" creationId="{61CE8343-9B77-39C8-E14D-DA9FC2D28FD9}"/>
          </ac:spMkLst>
        </pc:spChg>
        <pc:spChg chg="add mod">
          <ac:chgData name="Van Ryckeghem Jurgen" userId="9c3e690f-41c2-4235-95ef-4b3529d5ed3d" providerId="ADAL" clId="{F396D234-106F-416B-AC8E-1782FBC6C0DF}" dt="2023-11-28T10:00:30.197" v="1724" actId="1076"/>
          <ac:spMkLst>
            <pc:docMk/>
            <pc:sldMk cId="2459468738" sldId="340"/>
            <ac:spMk id="11" creationId="{A762EDC0-5856-5BFB-7623-2598F7172E36}"/>
          </ac:spMkLst>
        </pc:spChg>
        <pc:spChg chg="add mod">
          <ac:chgData name="Van Ryckeghem Jurgen" userId="9c3e690f-41c2-4235-95ef-4b3529d5ed3d" providerId="ADAL" clId="{F396D234-106F-416B-AC8E-1782FBC6C0DF}" dt="2023-11-28T10:00:35.333" v="1725" actId="1076"/>
          <ac:spMkLst>
            <pc:docMk/>
            <pc:sldMk cId="2459468738" sldId="340"/>
            <ac:spMk id="12" creationId="{4AFDCAA2-BE93-491B-C87A-6BA7FD97A843}"/>
          </ac:spMkLst>
        </pc:spChg>
        <pc:grpChg chg="add mod">
          <ac:chgData name="Van Ryckeghem Jurgen" userId="9c3e690f-41c2-4235-95ef-4b3529d5ed3d" providerId="ADAL" clId="{F396D234-106F-416B-AC8E-1782FBC6C0DF}" dt="2023-11-28T10:00:23.924" v="1722" actId="1076"/>
          <ac:grpSpMkLst>
            <pc:docMk/>
            <pc:sldMk cId="2459468738" sldId="340"/>
            <ac:grpSpMk id="14" creationId="{C4689FD5-C8B2-1E07-3C2B-43A14392CA28}"/>
          </ac:grpSpMkLst>
        </pc:grpChg>
        <pc:picChg chg="add mod">
          <ac:chgData name="Van Ryckeghem Jurgen" userId="9c3e690f-41c2-4235-95ef-4b3529d5ed3d" providerId="ADAL" clId="{F396D234-106F-416B-AC8E-1782FBC6C0DF}" dt="2023-11-28T10:00:23.924" v="1722" actId="1076"/>
          <ac:picMkLst>
            <pc:docMk/>
            <pc:sldMk cId="2459468738" sldId="340"/>
            <ac:picMk id="6" creationId="{1C9C1D75-09E3-744A-1616-9C7BAFCBC9A9}"/>
          </ac:picMkLst>
        </pc:picChg>
        <pc:picChg chg="del">
          <ac:chgData name="Van Ryckeghem Jurgen" userId="9c3e690f-41c2-4235-95ef-4b3529d5ed3d" providerId="ADAL" clId="{F396D234-106F-416B-AC8E-1782FBC6C0DF}" dt="2023-11-28T09:59:41.278" v="1710" actId="478"/>
          <ac:picMkLst>
            <pc:docMk/>
            <pc:sldMk cId="2459468738" sldId="340"/>
            <ac:picMk id="7" creationId="{8D9BADA8-9FF2-621D-653A-64684622CBC7}"/>
          </ac:picMkLst>
        </pc:picChg>
        <pc:cxnChg chg="add mod">
          <ac:chgData name="Van Ryckeghem Jurgen" userId="9c3e690f-41c2-4235-95ef-4b3529d5ed3d" providerId="ADAL" clId="{F396D234-106F-416B-AC8E-1782FBC6C0DF}" dt="2023-11-28T10:00:23.924" v="1722" actId="1076"/>
          <ac:cxnSpMkLst>
            <pc:docMk/>
            <pc:sldMk cId="2459468738" sldId="340"/>
            <ac:cxnSpMk id="9" creationId="{AB946503-7379-07CA-E729-B38FA1DE7C30}"/>
          </ac:cxnSpMkLst>
        </pc:cxnChg>
        <pc:cxnChg chg="add mod">
          <ac:chgData name="Van Ryckeghem Jurgen" userId="9c3e690f-41c2-4235-95ef-4b3529d5ed3d" providerId="ADAL" clId="{F396D234-106F-416B-AC8E-1782FBC6C0DF}" dt="2023-11-28T10:00:23.924" v="1722" actId="1076"/>
          <ac:cxnSpMkLst>
            <pc:docMk/>
            <pc:sldMk cId="2459468738" sldId="340"/>
            <ac:cxnSpMk id="13" creationId="{3B8A4BAE-BCE6-4ACE-05EC-870A9732B928}"/>
          </ac:cxnSpMkLst>
        </pc:cxnChg>
      </pc:sldChg>
    </pc:docChg>
  </pc:docChgLst>
  <pc:docChgLst>
    <pc:chgData name="Bauwens Arne" userId="4139ceab-ed7e-424e-b998-23df40353ed2" providerId="ADAL" clId="{CF095414-5009-4BAC-8513-BD397859DAB3}"/>
    <pc:docChg chg="custSel addSld delSld modSld">
      <pc:chgData name="Bauwens Arne" userId="4139ceab-ed7e-424e-b998-23df40353ed2" providerId="ADAL" clId="{CF095414-5009-4BAC-8513-BD397859DAB3}" dt="2023-11-29T11:13:43.978" v="202" actId="1076"/>
      <pc:docMkLst>
        <pc:docMk/>
      </pc:docMkLst>
      <pc:sldChg chg="modSp mod">
        <pc:chgData name="Bauwens Arne" userId="4139ceab-ed7e-424e-b998-23df40353ed2" providerId="ADAL" clId="{CF095414-5009-4BAC-8513-BD397859DAB3}" dt="2023-11-29T11:10:35.524" v="12" actId="20577"/>
        <pc:sldMkLst>
          <pc:docMk/>
          <pc:sldMk cId="509333184" sldId="303"/>
        </pc:sldMkLst>
        <pc:spChg chg="mod">
          <ac:chgData name="Bauwens Arne" userId="4139ceab-ed7e-424e-b998-23df40353ed2" providerId="ADAL" clId="{CF095414-5009-4BAC-8513-BD397859DAB3}" dt="2023-11-29T11:10:35.524" v="12" actId="20577"/>
          <ac:spMkLst>
            <pc:docMk/>
            <pc:sldMk cId="509333184" sldId="303"/>
            <ac:spMk id="3" creationId="{F404A826-3FEB-DAB8-868C-86E48EF92EA8}"/>
          </ac:spMkLst>
        </pc:spChg>
      </pc:sldChg>
      <pc:sldChg chg="modSp mod">
        <pc:chgData name="Bauwens Arne" userId="4139ceab-ed7e-424e-b998-23df40353ed2" providerId="ADAL" clId="{CF095414-5009-4BAC-8513-BD397859DAB3}" dt="2023-11-29T11:11:22.841" v="99" actId="20577"/>
        <pc:sldMkLst>
          <pc:docMk/>
          <pc:sldMk cId="2715494778" sldId="305"/>
        </pc:sldMkLst>
        <pc:spChg chg="mod">
          <ac:chgData name="Bauwens Arne" userId="4139ceab-ed7e-424e-b998-23df40353ed2" providerId="ADAL" clId="{CF095414-5009-4BAC-8513-BD397859DAB3}" dt="2023-11-29T11:11:22.841" v="99" actId="20577"/>
          <ac:spMkLst>
            <pc:docMk/>
            <pc:sldMk cId="2715494778" sldId="305"/>
            <ac:spMk id="2" creationId="{7347230C-1131-CF15-2751-76C52A4451F8}"/>
          </ac:spMkLst>
        </pc:spChg>
      </pc:sldChg>
      <pc:sldChg chg="addSp delSp modSp mod">
        <pc:chgData name="Bauwens Arne" userId="4139ceab-ed7e-424e-b998-23df40353ed2" providerId="ADAL" clId="{CF095414-5009-4BAC-8513-BD397859DAB3}" dt="2023-11-29T11:13:43.978" v="202" actId="1076"/>
        <pc:sldMkLst>
          <pc:docMk/>
          <pc:sldMk cId="2660298265" sldId="306"/>
        </pc:sldMkLst>
        <pc:spChg chg="del mod">
          <ac:chgData name="Bauwens Arne" userId="4139ceab-ed7e-424e-b998-23df40353ed2" providerId="ADAL" clId="{CF095414-5009-4BAC-8513-BD397859DAB3}" dt="2023-11-29T11:13:01.456" v="175" actId="478"/>
          <ac:spMkLst>
            <pc:docMk/>
            <pc:sldMk cId="2660298265" sldId="306"/>
            <ac:spMk id="2" creationId="{7347230C-1131-CF15-2751-76C52A4451F8}"/>
          </ac:spMkLst>
        </pc:spChg>
        <pc:spChg chg="add mod">
          <ac:chgData name="Bauwens Arne" userId="4139ceab-ed7e-424e-b998-23df40353ed2" providerId="ADAL" clId="{CF095414-5009-4BAC-8513-BD397859DAB3}" dt="2023-11-29T11:13:33.588" v="200" actId="403"/>
          <ac:spMkLst>
            <pc:docMk/>
            <pc:sldMk cId="2660298265" sldId="306"/>
            <ac:spMk id="9" creationId="{8CEC549D-EBD5-DBB3-4685-36435943A678}"/>
          </ac:spMkLst>
        </pc:spChg>
        <pc:spChg chg="add mod">
          <ac:chgData name="Bauwens Arne" userId="4139ceab-ed7e-424e-b998-23df40353ed2" providerId="ADAL" clId="{CF095414-5009-4BAC-8513-BD397859DAB3}" dt="2023-11-29T11:13:43.978" v="202" actId="1076"/>
          <ac:spMkLst>
            <pc:docMk/>
            <pc:sldMk cId="2660298265" sldId="306"/>
            <ac:spMk id="10" creationId="{D53D2E41-12EE-B3D1-BCBD-ECDB2165C09C}"/>
          </ac:spMkLst>
        </pc:spChg>
        <pc:graphicFrameChg chg="del">
          <ac:chgData name="Bauwens Arne" userId="4139ceab-ed7e-424e-b998-23df40353ed2" providerId="ADAL" clId="{CF095414-5009-4BAC-8513-BD397859DAB3}" dt="2023-11-29T11:11:44.532" v="122" actId="478"/>
          <ac:graphicFrameMkLst>
            <pc:docMk/>
            <pc:sldMk cId="2660298265" sldId="306"/>
            <ac:graphicFrameMk id="6" creationId="{9A78D8E3-2456-FFCC-9A65-C408C6976810}"/>
          </ac:graphicFrameMkLst>
        </pc:graphicFrameChg>
        <pc:picChg chg="del">
          <ac:chgData name="Bauwens Arne" userId="4139ceab-ed7e-424e-b998-23df40353ed2" providerId="ADAL" clId="{CF095414-5009-4BAC-8513-BD397859DAB3}" dt="2023-11-29T11:11:42.702" v="121" actId="478"/>
          <ac:picMkLst>
            <pc:docMk/>
            <pc:sldMk cId="2660298265" sldId="306"/>
            <ac:picMk id="7" creationId="{8367343C-A968-705D-754B-194E6C2CBE4F}"/>
          </ac:picMkLst>
        </pc:picChg>
        <pc:picChg chg="add mod">
          <ac:chgData name="Bauwens Arne" userId="4139ceab-ed7e-424e-b998-23df40353ed2" providerId="ADAL" clId="{CF095414-5009-4BAC-8513-BD397859DAB3}" dt="2023-11-29T11:12:13.528" v="160" actId="14100"/>
          <ac:picMkLst>
            <pc:docMk/>
            <pc:sldMk cId="2660298265" sldId="306"/>
            <ac:picMk id="8" creationId="{C2FDD09F-1410-E3FB-4F4D-1A7A9150033D}"/>
          </ac:picMkLst>
        </pc:picChg>
      </pc:sldChg>
      <pc:sldChg chg="modSp new mod">
        <pc:chgData name="Bauwens Arne" userId="4139ceab-ed7e-424e-b998-23df40353ed2" providerId="ADAL" clId="{CF095414-5009-4BAC-8513-BD397859DAB3}" dt="2023-11-29T11:12:36.931" v="174" actId="20577"/>
        <pc:sldMkLst>
          <pc:docMk/>
          <pc:sldMk cId="1265807394" sldId="307"/>
        </pc:sldMkLst>
        <pc:spChg chg="mod">
          <ac:chgData name="Bauwens Arne" userId="4139ceab-ed7e-424e-b998-23df40353ed2" providerId="ADAL" clId="{CF095414-5009-4BAC-8513-BD397859DAB3}" dt="2023-11-29T11:12:36.931" v="174" actId="20577"/>
          <ac:spMkLst>
            <pc:docMk/>
            <pc:sldMk cId="1265807394" sldId="307"/>
            <ac:spMk id="4" creationId="{80479DCC-D81A-176B-07E5-A572C538BB07}"/>
          </ac:spMkLst>
        </pc:spChg>
      </pc:sldChg>
      <pc:sldChg chg="del">
        <pc:chgData name="Bauwens Arne" userId="4139ceab-ed7e-424e-b998-23df40353ed2" providerId="ADAL" clId="{CF095414-5009-4BAC-8513-BD397859DAB3}" dt="2023-11-29T11:11:52.358" v="124" actId="47"/>
        <pc:sldMkLst>
          <pc:docMk/>
          <pc:sldMk cId="1910528196" sldId="307"/>
        </pc:sldMkLst>
      </pc:sldChg>
      <pc:sldChg chg="del">
        <pc:chgData name="Bauwens Arne" userId="4139ceab-ed7e-424e-b998-23df40353ed2" providerId="ADAL" clId="{CF095414-5009-4BAC-8513-BD397859DAB3}" dt="2023-11-29T11:11:52.750" v="125" actId="47"/>
        <pc:sldMkLst>
          <pc:docMk/>
          <pc:sldMk cId="1305519644" sldId="308"/>
        </pc:sldMkLst>
      </pc:sldChg>
      <pc:sldChg chg="del">
        <pc:chgData name="Bauwens Arne" userId="4139ceab-ed7e-424e-b998-23df40353ed2" providerId="ADAL" clId="{CF095414-5009-4BAC-8513-BD397859DAB3}" dt="2023-11-29T11:11:53.140" v="126" actId="47"/>
        <pc:sldMkLst>
          <pc:docMk/>
          <pc:sldMk cId="1946745356" sldId="309"/>
        </pc:sldMkLst>
      </pc:sldChg>
      <pc:sldChg chg="del">
        <pc:chgData name="Bauwens Arne" userId="4139ceab-ed7e-424e-b998-23df40353ed2" providerId="ADAL" clId="{CF095414-5009-4BAC-8513-BD397859DAB3}" dt="2023-11-29T11:11:53.540" v="127" actId="47"/>
        <pc:sldMkLst>
          <pc:docMk/>
          <pc:sldMk cId="2852763690" sldId="310"/>
        </pc:sldMkLst>
      </pc:sldChg>
      <pc:sldChg chg="del">
        <pc:chgData name="Bauwens Arne" userId="4139ceab-ed7e-424e-b998-23df40353ed2" providerId="ADAL" clId="{CF095414-5009-4BAC-8513-BD397859DAB3}" dt="2023-11-29T11:11:53.805" v="128" actId="47"/>
        <pc:sldMkLst>
          <pc:docMk/>
          <pc:sldMk cId="4283486122" sldId="311"/>
        </pc:sldMkLst>
      </pc:sldChg>
      <pc:sldChg chg="del">
        <pc:chgData name="Bauwens Arne" userId="4139ceab-ed7e-424e-b998-23df40353ed2" providerId="ADAL" clId="{CF095414-5009-4BAC-8513-BD397859DAB3}" dt="2023-11-29T11:11:53.955" v="129" actId="47"/>
        <pc:sldMkLst>
          <pc:docMk/>
          <pc:sldMk cId="3535165609" sldId="312"/>
        </pc:sldMkLst>
      </pc:sldChg>
      <pc:sldChg chg="del">
        <pc:chgData name="Bauwens Arne" userId="4139ceab-ed7e-424e-b998-23df40353ed2" providerId="ADAL" clId="{CF095414-5009-4BAC-8513-BD397859DAB3}" dt="2023-11-29T11:11:54.105" v="130" actId="47"/>
        <pc:sldMkLst>
          <pc:docMk/>
          <pc:sldMk cId="921049830" sldId="313"/>
        </pc:sldMkLst>
      </pc:sldChg>
      <pc:sldChg chg="del">
        <pc:chgData name="Bauwens Arne" userId="4139ceab-ed7e-424e-b998-23df40353ed2" providerId="ADAL" clId="{CF095414-5009-4BAC-8513-BD397859DAB3}" dt="2023-11-29T11:11:54.245" v="131" actId="47"/>
        <pc:sldMkLst>
          <pc:docMk/>
          <pc:sldMk cId="1991566518" sldId="314"/>
        </pc:sldMkLst>
      </pc:sldChg>
      <pc:sldChg chg="del">
        <pc:chgData name="Bauwens Arne" userId="4139ceab-ed7e-424e-b998-23df40353ed2" providerId="ADAL" clId="{CF095414-5009-4BAC-8513-BD397859DAB3}" dt="2023-11-29T11:11:54.374" v="132" actId="47"/>
        <pc:sldMkLst>
          <pc:docMk/>
          <pc:sldMk cId="1660975121" sldId="315"/>
        </pc:sldMkLst>
      </pc:sldChg>
      <pc:sldChg chg="del">
        <pc:chgData name="Bauwens Arne" userId="4139ceab-ed7e-424e-b998-23df40353ed2" providerId="ADAL" clId="{CF095414-5009-4BAC-8513-BD397859DAB3}" dt="2023-11-29T11:11:54.639" v="134" actId="47"/>
        <pc:sldMkLst>
          <pc:docMk/>
          <pc:sldMk cId="3220048103" sldId="316"/>
        </pc:sldMkLst>
      </pc:sldChg>
      <pc:sldChg chg="del">
        <pc:chgData name="Bauwens Arne" userId="4139ceab-ed7e-424e-b998-23df40353ed2" providerId="ADAL" clId="{CF095414-5009-4BAC-8513-BD397859DAB3}" dt="2023-11-29T11:11:54.504" v="133" actId="47"/>
        <pc:sldMkLst>
          <pc:docMk/>
          <pc:sldMk cId="2860621276" sldId="317"/>
        </pc:sldMkLst>
      </pc:sldChg>
      <pc:sldChg chg="del">
        <pc:chgData name="Bauwens Arne" userId="4139ceab-ed7e-424e-b998-23df40353ed2" providerId="ADAL" clId="{CF095414-5009-4BAC-8513-BD397859DAB3}" dt="2023-11-29T11:11:54.769" v="135" actId="47"/>
        <pc:sldMkLst>
          <pc:docMk/>
          <pc:sldMk cId="2076231217" sldId="318"/>
        </pc:sldMkLst>
      </pc:sldChg>
      <pc:sldChg chg="del">
        <pc:chgData name="Bauwens Arne" userId="4139ceab-ed7e-424e-b998-23df40353ed2" providerId="ADAL" clId="{CF095414-5009-4BAC-8513-BD397859DAB3}" dt="2023-11-29T11:11:54.889" v="136" actId="47"/>
        <pc:sldMkLst>
          <pc:docMk/>
          <pc:sldMk cId="4186202003" sldId="319"/>
        </pc:sldMkLst>
      </pc:sldChg>
      <pc:sldChg chg="del">
        <pc:chgData name="Bauwens Arne" userId="4139ceab-ed7e-424e-b998-23df40353ed2" providerId="ADAL" clId="{CF095414-5009-4BAC-8513-BD397859DAB3}" dt="2023-11-29T11:11:55.029" v="137" actId="47"/>
        <pc:sldMkLst>
          <pc:docMk/>
          <pc:sldMk cId="1485847117" sldId="320"/>
        </pc:sldMkLst>
      </pc:sldChg>
      <pc:sldChg chg="del">
        <pc:chgData name="Bauwens Arne" userId="4139ceab-ed7e-424e-b998-23df40353ed2" providerId="ADAL" clId="{CF095414-5009-4BAC-8513-BD397859DAB3}" dt="2023-11-29T11:11:55.149" v="138" actId="47"/>
        <pc:sldMkLst>
          <pc:docMk/>
          <pc:sldMk cId="3630694044" sldId="321"/>
        </pc:sldMkLst>
      </pc:sldChg>
      <pc:sldChg chg="del">
        <pc:chgData name="Bauwens Arne" userId="4139ceab-ed7e-424e-b998-23df40353ed2" providerId="ADAL" clId="{CF095414-5009-4BAC-8513-BD397859DAB3}" dt="2023-11-29T11:11:55.299" v="139" actId="47"/>
        <pc:sldMkLst>
          <pc:docMk/>
          <pc:sldMk cId="2876999146" sldId="322"/>
        </pc:sldMkLst>
      </pc:sldChg>
      <pc:sldChg chg="del">
        <pc:chgData name="Bauwens Arne" userId="4139ceab-ed7e-424e-b998-23df40353ed2" providerId="ADAL" clId="{CF095414-5009-4BAC-8513-BD397859DAB3}" dt="2023-11-29T11:11:55.429" v="140" actId="47"/>
        <pc:sldMkLst>
          <pc:docMk/>
          <pc:sldMk cId="1425075797" sldId="323"/>
        </pc:sldMkLst>
      </pc:sldChg>
      <pc:sldChg chg="del">
        <pc:chgData name="Bauwens Arne" userId="4139ceab-ed7e-424e-b998-23df40353ed2" providerId="ADAL" clId="{CF095414-5009-4BAC-8513-BD397859DAB3}" dt="2023-11-29T11:11:55.745" v="142" actId="47"/>
        <pc:sldMkLst>
          <pc:docMk/>
          <pc:sldMk cId="3668533104" sldId="324"/>
        </pc:sldMkLst>
      </pc:sldChg>
      <pc:sldChg chg="del">
        <pc:chgData name="Bauwens Arne" userId="4139ceab-ed7e-424e-b998-23df40353ed2" providerId="ADAL" clId="{CF095414-5009-4BAC-8513-BD397859DAB3}" dt="2023-11-29T11:11:55.575" v="141" actId="47"/>
        <pc:sldMkLst>
          <pc:docMk/>
          <pc:sldMk cId="2417281238" sldId="325"/>
        </pc:sldMkLst>
      </pc:sldChg>
      <pc:sldChg chg="del">
        <pc:chgData name="Bauwens Arne" userId="4139ceab-ed7e-424e-b998-23df40353ed2" providerId="ADAL" clId="{CF095414-5009-4BAC-8513-BD397859DAB3}" dt="2023-11-29T11:11:55.925" v="143" actId="47"/>
        <pc:sldMkLst>
          <pc:docMk/>
          <pc:sldMk cId="3411168001" sldId="326"/>
        </pc:sldMkLst>
      </pc:sldChg>
      <pc:sldChg chg="del">
        <pc:chgData name="Bauwens Arne" userId="4139ceab-ed7e-424e-b998-23df40353ed2" providerId="ADAL" clId="{CF095414-5009-4BAC-8513-BD397859DAB3}" dt="2023-11-29T11:11:56.105" v="144" actId="47"/>
        <pc:sldMkLst>
          <pc:docMk/>
          <pc:sldMk cId="1644899483" sldId="327"/>
        </pc:sldMkLst>
      </pc:sldChg>
      <pc:sldChg chg="del">
        <pc:chgData name="Bauwens Arne" userId="4139ceab-ed7e-424e-b998-23df40353ed2" providerId="ADAL" clId="{CF095414-5009-4BAC-8513-BD397859DAB3}" dt="2023-11-29T11:11:56.225" v="145" actId="47"/>
        <pc:sldMkLst>
          <pc:docMk/>
          <pc:sldMk cId="3662023323" sldId="328"/>
        </pc:sldMkLst>
      </pc:sldChg>
      <pc:sldChg chg="del">
        <pc:chgData name="Bauwens Arne" userId="4139ceab-ed7e-424e-b998-23df40353ed2" providerId="ADAL" clId="{CF095414-5009-4BAC-8513-BD397859DAB3}" dt="2023-11-29T11:11:56.289" v="146" actId="47"/>
        <pc:sldMkLst>
          <pc:docMk/>
          <pc:sldMk cId="2623787811" sldId="329"/>
        </pc:sldMkLst>
      </pc:sldChg>
      <pc:sldChg chg="del">
        <pc:chgData name="Bauwens Arne" userId="4139ceab-ed7e-424e-b998-23df40353ed2" providerId="ADAL" clId="{CF095414-5009-4BAC-8513-BD397859DAB3}" dt="2023-11-29T11:11:56.449" v="147" actId="47"/>
        <pc:sldMkLst>
          <pc:docMk/>
          <pc:sldMk cId="1988926853" sldId="330"/>
        </pc:sldMkLst>
      </pc:sldChg>
      <pc:sldChg chg="del">
        <pc:chgData name="Bauwens Arne" userId="4139ceab-ed7e-424e-b998-23df40353ed2" providerId="ADAL" clId="{CF095414-5009-4BAC-8513-BD397859DAB3}" dt="2023-11-29T11:11:56.629" v="148" actId="47"/>
        <pc:sldMkLst>
          <pc:docMk/>
          <pc:sldMk cId="2375554106" sldId="331"/>
        </pc:sldMkLst>
      </pc:sldChg>
      <pc:sldChg chg="del">
        <pc:chgData name="Bauwens Arne" userId="4139ceab-ed7e-424e-b998-23df40353ed2" providerId="ADAL" clId="{CF095414-5009-4BAC-8513-BD397859DAB3}" dt="2023-11-29T11:11:56.899" v="149" actId="47"/>
        <pc:sldMkLst>
          <pc:docMk/>
          <pc:sldMk cId="3411865441" sldId="332"/>
        </pc:sldMkLst>
      </pc:sldChg>
      <pc:sldChg chg="del">
        <pc:chgData name="Bauwens Arne" userId="4139ceab-ed7e-424e-b998-23df40353ed2" providerId="ADAL" clId="{CF095414-5009-4BAC-8513-BD397859DAB3}" dt="2023-11-29T11:11:57.029" v="150" actId="47"/>
        <pc:sldMkLst>
          <pc:docMk/>
          <pc:sldMk cId="1985871202" sldId="333"/>
        </pc:sldMkLst>
      </pc:sldChg>
      <pc:sldChg chg="del">
        <pc:chgData name="Bauwens Arne" userId="4139ceab-ed7e-424e-b998-23df40353ed2" providerId="ADAL" clId="{CF095414-5009-4BAC-8513-BD397859DAB3}" dt="2023-11-29T11:11:57.179" v="151" actId="47"/>
        <pc:sldMkLst>
          <pc:docMk/>
          <pc:sldMk cId="1723467047" sldId="334"/>
        </pc:sldMkLst>
      </pc:sldChg>
      <pc:sldChg chg="del">
        <pc:chgData name="Bauwens Arne" userId="4139ceab-ed7e-424e-b998-23df40353ed2" providerId="ADAL" clId="{CF095414-5009-4BAC-8513-BD397859DAB3}" dt="2023-11-29T11:11:57.229" v="152" actId="47"/>
        <pc:sldMkLst>
          <pc:docMk/>
          <pc:sldMk cId="429587365" sldId="335"/>
        </pc:sldMkLst>
      </pc:sldChg>
      <pc:sldChg chg="del">
        <pc:chgData name="Bauwens Arne" userId="4139ceab-ed7e-424e-b998-23df40353ed2" providerId="ADAL" clId="{CF095414-5009-4BAC-8513-BD397859DAB3}" dt="2023-11-29T11:11:57.369" v="153" actId="47"/>
        <pc:sldMkLst>
          <pc:docMk/>
          <pc:sldMk cId="1210861675" sldId="336"/>
        </pc:sldMkLst>
      </pc:sldChg>
      <pc:sldChg chg="del">
        <pc:chgData name="Bauwens Arne" userId="4139ceab-ed7e-424e-b998-23df40353ed2" providerId="ADAL" clId="{CF095414-5009-4BAC-8513-BD397859DAB3}" dt="2023-11-29T11:11:57.525" v="154" actId="47"/>
        <pc:sldMkLst>
          <pc:docMk/>
          <pc:sldMk cId="4254496849" sldId="337"/>
        </pc:sldMkLst>
      </pc:sldChg>
      <pc:sldChg chg="del">
        <pc:chgData name="Bauwens Arne" userId="4139ceab-ed7e-424e-b998-23df40353ed2" providerId="ADAL" clId="{CF095414-5009-4BAC-8513-BD397859DAB3}" dt="2023-11-29T11:11:57.885" v="155" actId="47"/>
        <pc:sldMkLst>
          <pc:docMk/>
          <pc:sldMk cId="3866369935" sldId="338"/>
        </pc:sldMkLst>
      </pc:sldChg>
      <pc:sldChg chg="del">
        <pc:chgData name="Bauwens Arne" userId="4139ceab-ed7e-424e-b998-23df40353ed2" providerId="ADAL" clId="{CF095414-5009-4BAC-8513-BD397859DAB3}" dt="2023-11-29T11:11:58.215" v="156" actId="47"/>
        <pc:sldMkLst>
          <pc:docMk/>
          <pc:sldMk cId="36305804" sldId="339"/>
        </pc:sldMkLst>
      </pc:sldChg>
      <pc:sldChg chg="del">
        <pc:chgData name="Bauwens Arne" userId="4139ceab-ed7e-424e-b998-23df40353ed2" providerId="ADAL" clId="{CF095414-5009-4BAC-8513-BD397859DAB3}" dt="2023-11-29T11:11:59.565" v="157" actId="47"/>
        <pc:sldMkLst>
          <pc:docMk/>
          <pc:sldMk cId="2459468738" sldId="340"/>
        </pc:sldMkLst>
      </pc:sldChg>
    </pc:docChg>
  </pc:docChgLst>
  <pc:docChgLst>
    <pc:chgData name="Bauwens Arne" userId="4139ceab-ed7e-424e-b998-23df40353ed2" providerId="ADAL" clId="{7E7E24ED-C39A-494D-9985-79F2C2D1654E}"/>
    <pc:docChg chg="modSld">
      <pc:chgData name="Bauwens Arne" userId="4139ceab-ed7e-424e-b998-23df40353ed2" providerId="ADAL" clId="{7E7E24ED-C39A-494D-9985-79F2C2D1654E}" dt="2024-10-18T10:19:23.802" v="0" actId="14100"/>
      <pc:docMkLst>
        <pc:docMk/>
      </pc:docMkLst>
      <pc:sldChg chg="modSp">
        <pc:chgData name="Bauwens Arne" userId="4139ceab-ed7e-424e-b998-23df40353ed2" providerId="ADAL" clId="{7E7E24ED-C39A-494D-9985-79F2C2D1654E}" dt="2024-10-18T10:19:23.802" v="0" actId="14100"/>
        <pc:sldMkLst>
          <pc:docMk/>
          <pc:sldMk cId="2529740892" sldId="378"/>
        </pc:sldMkLst>
        <pc:picChg chg="mod">
          <ac:chgData name="Bauwens Arne" userId="4139ceab-ed7e-424e-b998-23df40353ed2" providerId="ADAL" clId="{7E7E24ED-C39A-494D-9985-79F2C2D1654E}" dt="2024-10-18T10:19:23.802" v="0" actId="14100"/>
          <ac:picMkLst>
            <pc:docMk/>
            <pc:sldMk cId="2529740892" sldId="378"/>
            <ac:picMk id="1026" creationId="{CA75AAC1-81D0-C45E-C89F-994BBE6D83A3}"/>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7/10/2025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7/10/2025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7/10/2025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nl-NL" dirty="0"/>
              <a:t>B</a:t>
            </a:r>
            <a:r>
              <a:rPr lang="en-BE" dirty="0" err="1"/>
              <a:t>ij</a:t>
            </a:r>
            <a:r>
              <a:rPr lang="en-BE" dirty="0"/>
              <a:t> </a:t>
            </a:r>
            <a:r>
              <a:rPr lang="en-BE" dirty="0" err="1"/>
              <a:t>bedrijven</a:t>
            </a:r>
            <a:r>
              <a:rPr lang="en-BE" dirty="0"/>
              <a:t> short return on investments </a:t>
            </a:r>
            <a:r>
              <a:rPr lang="en-BE" dirty="0" err="1"/>
              <a:t>lampen</a:t>
            </a:r>
            <a:r>
              <a:rPr lang="en-BE" dirty="0"/>
              <a:t> </a:t>
            </a:r>
            <a:r>
              <a:rPr lang="en-BE" dirty="0" err="1"/>
              <a:t>aanpakken</a:t>
            </a:r>
            <a:r>
              <a:rPr lang="en-BE" dirty="0"/>
              <a:t> </a:t>
            </a:r>
            <a:r>
              <a:rPr lang="en-BE" dirty="0" err="1"/>
              <a:t>en</a:t>
            </a:r>
            <a:r>
              <a:rPr lang="en-BE" dirty="0"/>
              <a:t> </a:t>
            </a:r>
            <a:r>
              <a:rPr lang="en-BE" dirty="0" err="1"/>
              <a:t>verbeteren</a:t>
            </a:r>
            <a:r>
              <a:rPr lang="en-BE" dirty="0"/>
              <a:t> </a:t>
            </a:r>
            <a:r>
              <a:rPr lang="en-BE" dirty="0" err="1"/>
              <a:t>naar</a:t>
            </a:r>
            <a:r>
              <a:rPr lang="en-BE" dirty="0"/>
              <a:t> LED</a:t>
            </a:r>
            <a:endParaRPr lang="nl-NL" dirty="0"/>
          </a:p>
        </p:txBody>
      </p:sp>
      <p:sp>
        <p:nvSpPr>
          <p:cNvPr id="4" name="Slide Number Placeholder 3"/>
          <p:cNvSpPr>
            <a:spLocks noGrp="1"/>
          </p:cNvSpPr>
          <p:nvPr>
            <p:ph type="sldNum" sz="quarter" idx="5"/>
          </p:nvPr>
        </p:nvSpPr>
        <p:spPr/>
        <p:txBody>
          <a:bodyPr/>
          <a:lstStyle/>
          <a:p>
            <a:fld id="{6C23E295-A1A5-4488-BC09-D942F81F4A15}" type="slidenum">
              <a:rPr lang="nl-BE" smtClean="0"/>
              <a:t>3</a:t>
            </a:fld>
            <a:endParaRPr lang="nl-BE"/>
          </a:p>
        </p:txBody>
      </p:sp>
    </p:spTree>
    <p:extLst>
      <p:ext uri="{BB962C8B-B14F-4D97-AF65-F5344CB8AC3E}">
        <p14:creationId xmlns:p14="http://schemas.microsoft.com/office/powerpoint/2010/main" val="4027115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r>
              <a:rPr lang="en-BE" dirty="0"/>
              <a:t>3 </a:t>
            </a:r>
            <a:r>
              <a:rPr lang="en-BE" dirty="0" err="1"/>
              <a:t>maal</a:t>
            </a:r>
            <a:r>
              <a:rPr lang="en-BE" dirty="0"/>
              <a:t> </a:t>
            </a:r>
            <a:r>
              <a:rPr lang="en-BE" dirty="0" err="1"/>
              <a:t>controll</a:t>
            </a:r>
            <a:r>
              <a:rPr lang="nl-NL" dirty="0"/>
              <a:t>=</a:t>
            </a:r>
            <a:r>
              <a:rPr lang="en-BE" dirty="0"/>
              <a:t> =n </a:t>
            </a:r>
            <a:r>
              <a:rPr lang="en-BE" dirty="0" err="1"/>
              <a:t>niet</a:t>
            </a:r>
            <a:r>
              <a:rPr lang="en-BE" dirty="0"/>
              <a:t> </a:t>
            </a:r>
            <a:r>
              <a:rPr lang="en-BE" dirty="0" err="1"/>
              <a:t>meer</a:t>
            </a:r>
            <a:r>
              <a:rPr lang="en-BE" dirty="0"/>
              <a:t> </a:t>
            </a:r>
            <a:r>
              <a:rPr lang="en-BE" dirty="0" err="1"/>
              <a:t>nodug</a:t>
            </a:r>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21</a:t>
            </a:fld>
            <a:endParaRPr lang="nl-BE"/>
          </a:p>
        </p:txBody>
      </p:sp>
    </p:spTree>
    <p:extLst>
      <p:ext uri="{BB962C8B-B14F-4D97-AF65-F5344CB8AC3E}">
        <p14:creationId xmlns:p14="http://schemas.microsoft.com/office/powerpoint/2010/main" val="162088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27</a:t>
            </a:fld>
            <a:endParaRPr lang="nl-BE"/>
          </a:p>
        </p:txBody>
      </p:sp>
    </p:spTree>
    <p:extLst>
      <p:ext uri="{BB962C8B-B14F-4D97-AF65-F5344CB8AC3E}">
        <p14:creationId xmlns:p14="http://schemas.microsoft.com/office/powerpoint/2010/main" val="1630631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33</a:t>
            </a:fld>
            <a:endParaRPr lang="nl-BE"/>
          </a:p>
        </p:txBody>
      </p:sp>
    </p:spTree>
    <p:extLst>
      <p:ext uri="{BB962C8B-B14F-4D97-AF65-F5344CB8AC3E}">
        <p14:creationId xmlns:p14="http://schemas.microsoft.com/office/powerpoint/2010/main" val="2340369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35</a:t>
            </a:fld>
            <a:endParaRPr lang="nl-BE"/>
          </a:p>
        </p:txBody>
      </p:sp>
    </p:spTree>
    <p:extLst>
      <p:ext uri="{BB962C8B-B14F-4D97-AF65-F5344CB8AC3E}">
        <p14:creationId xmlns:p14="http://schemas.microsoft.com/office/powerpoint/2010/main" val="363700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36</a:t>
            </a:fld>
            <a:endParaRPr lang="nl-BE"/>
          </a:p>
        </p:txBody>
      </p:sp>
    </p:spTree>
    <p:extLst>
      <p:ext uri="{BB962C8B-B14F-4D97-AF65-F5344CB8AC3E}">
        <p14:creationId xmlns:p14="http://schemas.microsoft.com/office/powerpoint/2010/main" val="3151771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37</a:t>
            </a:fld>
            <a:endParaRPr lang="nl-BE"/>
          </a:p>
        </p:txBody>
      </p:sp>
    </p:spTree>
    <p:extLst>
      <p:ext uri="{BB962C8B-B14F-4D97-AF65-F5344CB8AC3E}">
        <p14:creationId xmlns:p14="http://schemas.microsoft.com/office/powerpoint/2010/main" val="401482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38</a:t>
            </a:fld>
            <a:endParaRPr lang="nl-BE"/>
          </a:p>
        </p:txBody>
      </p:sp>
    </p:spTree>
    <p:extLst>
      <p:ext uri="{BB962C8B-B14F-4D97-AF65-F5344CB8AC3E}">
        <p14:creationId xmlns:p14="http://schemas.microsoft.com/office/powerpoint/2010/main" val="3990046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39</a:t>
            </a:fld>
            <a:endParaRPr lang="nl-BE"/>
          </a:p>
        </p:txBody>
      </p:sp>
    </p:spTree>
    <p:extLst>
      <p:ext uri="{BB962C8B-B14F-4D97-AF65-F5344CB8AC3E}">
        <p14:creationId xmlns:p14="http://schemas.microsoft.com/office/powerpoint/2010/main" val="342495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40</a:t>
            </a:fld>
            <a:endParaRPr lang="nl-BE"/>
          </a:p>
        </p:txBody>
      </p:sp>
    </p:spTree>
    <p:extLst>
      <p:ext uri="{BB962C8B-B14F-4D97-AF65-F5344CB8AC3E}">
        <p14:creationId xmlns:p14="http://schemas.microsoft.com/office/powerpoint/2010/main" val="2232976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41</a:t>
            </a:fld>
            <a:endParaRPr lang="nl-BE"/>
          </a:p>
        </p:txBody>
      </p:sp>
    </p:spTree>
    <p:extLst>
      <p:ext uri="{BB962C8B-B14F-4D97-AF65-F5344CB8AC3E}">
        <p14:creationId xmlns:p14="http://schemas.microsoft.com/office/powerpoint/2010/main" val="283354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a:t>
            </a:fld>
            <a:endParaRPr lang="nl-BE"/>
          </a:p>
        </p:txBody>
      </p:sp>
    </p:spTree>
    <p:extLst>
      <p:ext uri="{BB962C8B-B14F-4D97-AF65-F5344CB8AC3E}">
        <p14:creationId xmlns:p14="http://schemas.microsoft.com/office/powerpoint/2010/main" val="2253220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42</a:t>
            </a:fld>
            <a:endParaRPr lang="nl-BE"/>
          </a:p>
        </p:txBody>
      </p:sp>
    </p:spTree>
    <p:extLst>
      <p:ext uri="{BB962C8B-B14F-4D97-AF65-F5344CB8AC3E}">
        <p14:creationId xmlns:p14="http://schemas.microsoft.com/office/powerpoint/2010/main" val="2282867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43</a:t>
            </a:fld>
            <a:endParaRPr lang="nl-BE"/>
          </a:p>
        </p:txBody>
      </p:sp>
    </p:spTree>
    <p:extLst>
      <p:ext uri="{BB962C8B-B14F-4D97-AF65-F5344CB8AC3E}">
        <p14:creationId xmlns:p14="http://schemas.microsoft.com/office/powerpoint/2010/main" val="4114173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44</a:t>
            </a:fld>
            <a:endParaRPr lang="nl-BE"/>
          </a:p>
        </p:txBody>
      </p:sp>
    </p:spTree>
    <p:extLst>
      <p:ext uri="{BB962C8B-B14F-4D97-AF65-F5344CB8AC3E}">
        <p14:creationId xmlns:p14="http://schemas.microsoft.com/office/powerpoint/2010/main" val="849219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45</a:t>
            </a:fld>
            <a:endParaRPr lang="nl-BE"/>
          </a:p>
        </p:txBody>
      </p:sp>
    </p:spTree>
    <p:extLst>
      <p:ext uri="{BB962C8B-B14F-4D97-AF65-F5344CB8AC3E}">
        <p14:creationId xmlns:p14="http://schemas.microsoft.com/office/powerpoint/2010/main" val="40152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46</a:t>
            </a:fld>
            <a:endParaRPr lang="nl-BE"/>
          </a:p>
        </p:txBody>
      </p:sp>
    </p:spTree>
    <p:extLst>
      <p:ext uri="{BB962C8B-B14F-4D97-AF65-F5344CB8AC3E}">
        <p14:creationId xmlns:p14="http://schemas.microsoft.com/office/powerpoint/2010/main" val="139221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47</a:t>
            </a:fld>
            <a:endParaRPr lang="nl-BE"/>
          </a:p>
        </p:txBody>
      </p:sp>
    </p:spTree>
    <p:extLst>
      <p:ext uri="{BB962C8B-B14F-4D97-AF65-F5344CB8AC3E}">
        <p14:creationId xmlns:p14="http://schemas.microsoft.com/office/powerpoint/2010/main" val="3834907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48</a:t>
            </a:fld>
            <a:endParaRPr lang="nl-BE"/>
          </a:p>
        </p:txBody>
      </p:sp>
    </p:spTree>
    <p:extLst>
      <p:ext uri="{BB962C8B-B14F-4D97-AF65-F5344CB8AC3E}">
        <p14:creationId xmlns:p14="http://schemas.microsoft.com/office/powerpoint/2010/main" val="3233837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49</a:t>
            </a:fld>
            <a:endParaRPr lang="nl-BE"/>
          </a:p>
        </p:txBody>
      </p:sp>
    </p:spTree>
    <p:extLst>
      <p:ext uri="{BB962C8B-B14F-4D97-AF65-F5344CB8AC3E}">
        <p14:creationId xmlns:p14="http://schemas.microsoft.com/office/powerpoint/2010/main" val="4189276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50</a:t>
            </a:fld>
            <a:endParaRPr lang="nl-BE"/>
          </a:p>
        </p:txBody>
      </p:sp>
    </p:spTree>
    <p:extLst>
      <p:ext uri="{BB962C8B-B14F-4D97-AF65-F5344CB8AC3E}">
        <p14:creationId xmlns:p14="http://schemas.microsoft.com/office/powerpoint/2010/main" val="2319178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53</a:t>
            </a:fld>
            <a:endParaRPr lang="nl-BE"/>
          </a:p>
        </p:txBody>
      </p:sp>
    </p:spTree>
    <p:extLst>
      <p:ext uri="{BB962C8B-B14F-4D97-AF65-F5344CB8AC3E}">
        <p14:creationId xmlns:p14="http://schemas.microsoft.com/office/powerpoint/2010/main" val="1337124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p:txBody>
      </p:sp>
      <p:sp>
        <p:nvSpPr>
          <p:cNvPr id="4" name="Slide Number Placeholder 3"/>
          <p:cNvSpPr>
            <a:spLocks noGrp="1"/>
          </p:cNvSpPr>
          <p:nvPr>
            <p:ph type="sldNum" sz="quarter" idx="5"/>
          </p:nvPr>
        </p:nvSpPr>
        <p:spPr/>
        <p:txBody>
          <a:bodyPr/>
          <a:lstStyle/>
          <a:p>
            <a:fld id="{6C23E295-A1A5-4488-BC09-D942F81F4A15}" type="slidenum">
              <a:rPr lang="nl-BE" smtClean="0"/>
              <a:t>9</a:t>
            </a:fld>
            <a:endParaRPr lang="nl-BE"/>
          </a:p>
        </p:txBody>
      </p:sp>
    </p:spTree>
    <p:extLst>
      <p:ext uri="{BB962C8B-B14F-4D97-AF65-F5344CB8AC3E}">
        <p14:creationId xmlns:p14="http://schemas.microsoft.com/office/powerpoint/2010/main" val="3790842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54</a:t>
            </a:fld>
            <a:endParaRPr lang="nl-BE"/>
          </a:p>
        </p:txBody>
      </p:sp>
    </p:spTree>
    <p:extLst>
      <p:ext uri="{BB962C8B-B14F-4D97-AF65-F5344CB8AC3E}">
        <p14:creationId xmlns:p14="http://schemas.microsoft.com/office/powerpoint/2010/main" val="2217357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58</a:t>
            </a:fld>
            <a:endParaRPr lang="nl-BE"/>
          </a:p>
        </p:txBody>
      </p:sp>
    </p:spTree>
    <p:extLst>
      <p:ext uri="{BB962C8B-B14F-4D97-AF65-F5344CB8AC3E}">
        <p14:creationId xmlns:p14="http://schemas.microsoft.com/office/powerpoint/2010/main" val="281584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63</a:t>
            </a:fld>
            <a:endParaRPr lang="nl-BE"/>
          </a:p>
        </p:txBody>
      </p:sp>
    </p:spTree>
    <p:extLst>
      <p:ext uri="{BB962C8B-B14F-4D97-AF65-F5344CB8AC3E}">
        <p14:creationId xmlns:p14="http://schemas.microsoft.com/office/powerpoint/2010/main" val="4290004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64</a:t>
            </a:fld>
            <a:endParaRPr lang="nl-BE"/>
          </a:p>
        </p:txBody>
      </p:sp>
    </p:spTree>
    <p:extLst>
      <p:ext uri="{BB962C8B-B14F-4D97-AF65-F5344CB8AC3E}">
        <p14:creationId xmlns:p14="http://schemas.microsoft.com/office/powerpoint/2010/main" val="3783597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67</a:t>
            </a:fld>
            <a:endParaRPr lang="nl-BE"/>
          </a:p>
        </p:txBody>
      </p:sp>
    </p:spTree>
    <p:extLst>
      <p:ext uri="{BB962C8B-B14F-4D97-AF65-F5344CB8AC3E}">
        <p14:creationId xmlns:p14="http://schemas.microsoft.com/office/powerpoint/2010/main" val="2215321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69</a:t>
            </a:fld>
            <a:endParaRPr lang="nl-BE"/>
          </a:p>
        </p:txBody>
      </p:sp>
    </p:spTree>
    <p:extLst>
      <p:ext uri="{BB962C8B-B14F-4D97-AF65-F5344CB8AC3E}">
        <p14:creationId xmlns:p14="http://schemas.microsoft.com/office/powerpoint/2010/main" val="2072967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70</a:t>
            </a:fld>
            <a:endParaRPr lang="nl-BE"/>
          </a:p>
        </p:txBody>
      </p:sp>
    </p:spTree>
    <p:extLst>
      <p:ext uri="{BB962C8B-B14F-4D97-AF65-F5344CB8AC3E}">
        <p14:creationId xmlns:p14="http://schemas.microsoft.com/office/powerpoint/2010/main" val="1124392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73</a:t>
            </a:fld>
            <a:endParaRPr lang="nl-BE"/>
          </a:p>
        </p:txBody>
      </p:sp>
    </p:spTree>
    <p:extLst>
      <p:ext uri="{BB962C8B-B14F-4D97-AF65-F5344CB8AC3E}">
        <p14:creationId xmlns:p14="http://schemas.microsoft.com/office/powerpoint/2010/main" val="16138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75</a:t>
            </a:fld>
            <a:endParaRPr lang="nl-BE"/>
          </a:p>
        </p:txBody>
      </p:sp>
    </p:spTree>
    <p:extLst>
      <p:ext uri="{BB962C8B-B14F-4D97-AF65-F5344CB8AC3E}">
        <p14:creationId xmlns:p14="http://schemas.microsoft.com/office/powerpoint/2010/main" val="494187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11</a:t>
            </a:fld>
            <a:endParaRPr lang="nl-BE"/>
          </a:p>
        </p:txBody>
      </p:sp>
    </p:spTree>
    <p:extLst>
      <p:ext uri="{BB962C8B-B14F-4D97-AF65-F5344CB8AC3E}">
        <p14:creationId xmlns:p14="http://schemas.microsoft.com/office/powerpoint/2010/main" val="217998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13</a:t>
            </a:fld>
            <a:endParaRPr lang="nl-BE"/>
          </a:p>
        </p:txBody>
      </p:sp>
    </p:spTree>
    <p:extLst>
      <p:ext uri="{BB962C8B-B14F-4D97-AF65-F5344CB8AC3E}">
        <p14:creationId xmlns:p14="http://schemas.microsoft.com/office/powerpoint/2010/main" val="165877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15</a:t>
            </a:fld>
            <a:endParaRPr lang="nl-BE"/>
          </a:p>
        </p:txBody>
      </p:sp>
    </p:spTree>
    <p:extLst>
      <p:ext uri="{BB962C8B-B14F-4D97-AF65-F5344CB8AC3E}">
        <p14:creationId xmlns:p14="http://schemas.microsoft.com/office/powerpoint/2010/main" val="219504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17</a:t>
            </a:fld>
            <a:endParaRPr lang="nl-BE"/>
          </a:p>
        </p:txBody>
      </p:sp>
    </p:spTree>
    <p:extLst>
      <p:ext uri="{BB962C8B-B14F-4D97-AF65-F5344CB8AC3E}">
        <p14:creationId xmlns:p14="http://schemas.microsoft.com/office/powerpoint/2010/main" val="412046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19</a:t>
            </a:fld>
            <a:endParaRPr lang="nl-BE"/>
          </a:p>
        </p:txBody>
      </p:sp>
    </p:spTree>
    <p:extLst>
      <p:ext uri="{BB962C8B-B14F-4D97-AF65-F5344CB8AC3E}">
        <p14:creationId xmlns:p14="http://schemas.microsoft.com/office/powerpoint/2010/main" val="333478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3E295-A1A5-4488-BC09-D942F81F4A15}" type="slidenum">
              <a:rPr lang="nl-BE" smtClean="0"/>
              <a:t>20</a:t>
            </a:fld>
            <a:endParaRPr lang="nl-BE"/>
          </a:p>
        </p:txBody>
      </p:sp>
    </p:spTree>
    <p:extLst>
      <p:ext uri="{BB962C8B-B14F-4D97-AF65-F5344CB8AC3E}">
        <p14:creationId xmlns:p14="http://schemas.microsoft.com/office/powerpoint/2010/main" val="4931329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dirty="0"/>
              <a:t>Tekststijl van het model bewerken</a:t>
            </a:r>
          </a:p>
          <a:p>
            <a:pPr lvl="1"/>
            <a:r>
              <a:rPr lang="nl-BE" noProof="0" dirty="0"/>
              <a:t>Tweede niveau</a:t>
            </a:r>
          </a:p>
          <a:p>
            <a:pPr lvl="2"/>
            <a:r>
              <a:rPr lang="nl-BE" noProof="0" dirty="0"/>
              <a:t>Derde niveau</a:t>
            </a:r>
          </a:p>
          <a:p>
            <a:pPr lvl="3"/>
            <a:r>
              <a:rPr lang="nl-BE" noProof="0" dirty="0"/>
              <a:t>Vierde niveau</a:t>
            </a:r>
          </a:p>
          <a:p>
            <a:pPr lvl="4"/>
            <a:r>
              <a:rPr lang="nl-BE" noProof="0" dirty="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1.jpe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gif"/></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4.xml"/><Relationship Id="rId5" Type="http://schemas.openxmlformats.org/officeDocument/2006/relationships/image" Target="../media/image91.jpeg"/><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Pijler Energie </a:t>
            </a:r>
            <a:br>
              <a:rPr lang="nl-BE" dirty="0"/>
            </a:br>
            <a:r>
              <a:rPr lang="nl-BE" sz="4800" dirty="0"/>
              <a:t>Vak: Elektriciteitsproductie – en distributie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4. Verlichting</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429EE-1E7D-E2C3-794E-CD67C1AF8F3F}"/>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Lichtsterkte</a:t>
            </a:r>
          </a:p>
          <a:p>
            <a:pPr marL="1143000" lvl="1" indent="-457200">
              <a:buFont typeface="Arial" panose="020B0604020202020204" pitchFamily="34" charset="0"/>
              <a:buChar char="•"/>
            </a:pPr>
            <a:r>
              <a:rPr lang="nl-BE" sz="2800" dirty="0"/>
              <a:t>Meet hoe helder een lichtbron in een bepaalde richting schijnt</a:t>
            </a:r>
          </a:p>
          <a:p>
            <a:pPr marL="1143000" lvl="1" indent="-457200">
              <a:buFont typeface="Arial" panose="020B0604020202020204" pitchFamily="34" charset="0"/>
              <a:buChar char="•"/>
            </a:pPr>
            <a:r>
              <a:rPr lang="nl-BE" sz="2800" dirty="0"/>
              <a:t>Candela</a:t>
            </a:r>
            <a:endParaRPr lang="en-US" sz="2800" dirty="0"/>
          </a:p>
        </p:txBody>
      </p:sp>
      <p:sp>
        <p:nvSpPr>
          <p:cNvPr id="3" name="Slide Number Placeholder 2">
            <a:extLst>
              <a:ext uri="{FF2B5EF4-FFF2-40B4-BE49-F238E27FC236}">
                <a16:creationId xmlns:a16="http://schemas.microsoft.com/office/drawing/2014/main" id="{C50218F1-B04A-EEA3-4C6B-0B2594D692DF}"/>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10</a:t>
            </a:fld>
            <a:endParaRPr lang="nl-BE"/>
          </a:p>
        </p:txBody>
      </p:sp>
      <p:sp>
        <p:nvSpPr>
          <p:cNvPr id="4" name="Title 3">
            <a:extLst>
              <a:ext uri="{FF2B5EF4-FFF2-40B4-BE49-F238E27FC236}">
                <a16:creationId xmlns:a16="http://schemas.microsoft.com/office/drawing/2014/main" id="{F01CEF91-16E1-F5D0-9C0D-C6C73E949671}"/>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D3989C5C-EE49-6A6E-348A-237D7846DB3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9AA6A5FE-74D6-43EE-DE67-09E5359A6F6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1026" name="Picture 2" descr="Invloed afstand lichtbron candela">
            <a:extLst>
              <a:ext uri="{FF2B5EF4-FFF2-40B4-BE49-F238E27FC236}">
                <a16:creationId xmlns:a16="http://schemas.microsoft.com/office/drawing/2014/main" id="{00290ADB-8417-CFE8-EF4D-2AF75AC9D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4389120"/>
            <a:ext cx="10170733" cy="44933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vloed openingshoek lichtbron Candela">
            <a:extLst>
              <a:ext uri="{FF2B5EF4-FFF2-40B4-BE49-F238E27FC236}">
                <a16:creationId xmlns:a16="http://schemas.microsoft.com/office/drawing/2014/main" id="{9F961CCA-BF77-F307-F184-052996C44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813" y="3704850"/>
            <a:ext cx="8098312" cy="517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53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172CDB-B469-5E89-7FFB-F24EDBB939A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11</a:t>
            </a:fld>
            <a:endParaRPr lang="nl-BE" sz="2800"/>
          </a:p>
        </p:txBody>
      </p:sp>
      <p:sp>
        <p:nvSpPr>
          <p:cNvPr id="4" name="Title 3">
            <a:extLst>
              <a:ext uri="{FF2B5EF4-FFF2-40B4-BE49-F238E27FC236}">
                <a16:creationId xmlns:a16="http://schemas.microsoft.com/office/drawing/2014/main" id="{D829645E-47FE-AF45-FFDD-21A192CD43D3}"/>
              </a:ext>
            </a:extLst>
          </p:cNvPr>
          <p:cNvSpPr>
            <a:spLocks noGrp="1"/>
          </p:cNvSpPr>
          <p:nvPr>
            <p:ph type="title"/>
          </p:nvPr>
        </p:nvSpPr>
        <p:spPr>
          <a:xfrm>
            <a:off x="919785" y="851575"/>
            <a:ext cx="18524103" cy="749970"/>
          </a:xfrm>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F5B5BF62-B760-B33D-65D2-FB1583852B1D}"/>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sz="2000" dirty="0"/>
          </a:p>
        </p:txBody>
      </p:sp>
      <p:sp>
        <p:nvSpPr>
          <p:cNvPr id="6" name="Footer Placeholder 5">
            <a:extLst>
              <a:ext uri="{FF2B5EF4-FFF2-40B4-BE49-F238E27FC236}">
                <a16:creationId xmlns:a16="http://schemas.microsoft.com/office/drawing/2014/main" id="{981EC1FA-986C-7CE8-7312-02F3F8D9DBCA}"/>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18">
            <a:extLst>
              <a:ext uri="{FF2B5EF4-FFF2-40B4-BE49-F238E27FC236}">
                <a16:creationId xmlns:a16="http://schemas.microsoft.com/office/drawing/2014/main" id="{7446224D-F19D-238A-CFD4-A86CDF325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161" y="3095040"/>
            <a:ext cx="3201096" cy="3201096"/>
          </a:xfrm>
          <a:prstGeom prst="rect">
            <a:avLst/>
          </a:prstGeom>
        </p:spPr>
      </p:pic>
      <p:pic>
        <p:nvPicPr>
          <p:cNvPr id="9" name="Picture 2" descr="http://www.infraroodexpert.be/sites/default/files/spectrumt.png">
            <a:extLst>
              <a:ext uri="{FF2B5EF4-FFF2-40B4-BE49-F238E27FC236}">
                <a16:creationId xmlns:a16="http://schemas.microsoft.com/office/drawing/2014/main" id="{7CF281D1-4B9A-F586-DE13-BF20FD01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6076" y="53735"/>
            <a:ext cx="5602931" cy="30956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ACB07262-4C8D-9187-F468-B0CC48B62ECC}"/>
              </a:ext>
            </a:extLst>
          </p:cNvPr>
          <p:cNvSpPr txBox="1"/>
          <p:nvPr/>
        </p:nvSpPr>
        <p:spPr>
          <a:xfrm>
            <a:off x="7999381" y="5626855"/>
            <a:ext cx="3628018" cy="461665"/>
          </a:xfrm>
          <a:prstGeom prst="rect">
            <a:avLst/>
          </a:prstGeom>
          <a:noFill/>
        </p:spPr>
        <p:txBody>
          <a:bodyPr wrap="square" rtlCol="0">
            <a:spAutoFit/>
          </a:bodyPr>
          <a:lstStyle/>
          <a:p>
            <a:r>
              <a:rPr lang="nl-BE" sz="2400" dirty="0">
                <a:latin typeface="Century Gothic" panose="020B0502020202020204" pitchFamily="34" charset="0"/>
              </a:rPr>
              <a:t>[Lm] (zichtbaar licht)</a:t>
            </a:r>
            <a:endParaRPr lang="en-US" sz="2400" dirty="0">
              <a:latin typeface="Century Gothic" panose="020B0502020202020204" pitchFamily="34" charset="0"/>
            </a:endParaRPr>
          </a:p>
        </p:txBody>
      </p:sp>
      <p:sp>
        <p:nvSpPr>
          <p:cNvPr id="11" name="TextBox 9">
            <a:extLst>
              <a:ext uri="{FF2B5EF4-FFF2-40B4-BE49-F238E27FC236}">
                <a16:creationId xmlns:a16="http://schemas.microsoft.com/office/drawing/2014/main" id="{72679621-817D-5FCB-F907-3710D0A3D744}"/>
              </a:ext>
            </a:extLst>
          </p:cNvPr>
          <p:cNvSpPr txBox="1"/>
          <p:nvPr/>
        </p:nvSpPr>
        <p:spPr>
          <a:xfrm>
            <a:off x="8017876" y="6490462"/>
            <a:ext cx="6408328" cy="1200329"/>
          </a:xfrm>
          <a:prstGeom prst="rect">
            <a:avLst/>
          </a:prstGeom>
          <a:noFill/>
        </p:spPr>
        <p:txBody>
          <a:bodyPr wrap="square" rtlCol="0">
            <a:spAutoFit/>
          </a:bodyPr>
          <a:lstStyle/>
          <a:p>
            <a:r>
              <a:rPr lang="nl-BE" sz="2000" dirty="0">
                <a:latin typeface="Century Gothic" panose="020B0502020202020204" pitchFamily="34" charset="0"/>
              </a:rPr>
              <a:t>[</a:t>
            </a:r>
            <a:r>
              <a:rPr lang="nl-BE" sz="2400" dirty="0">
                <a:latin typeface="Century Gothic" panose="020B0502020202020204" pitchFamily="34" charset="0"/>
              </a:rPr>
              <a:t>W] (onzichtbare straling: IR, UV)</a:t>
            </a:r>
          </a:p>
          <a:p>
            <a:r>
              <a:rPr lang="nl-BE" sz="2400" dirty="0">
                <a:latin typeface="Century Gothic" panose="020B0502020202020204" pitchFamily="34" charset="0"/>
              </a:rPr>
              <a:t>   - Afscherming, Filtering (HQI, MH, ...)</a:t>
            </a:r>
          </a:p>
          <a:p>
            <a:r>
              <a:rPr lang="nl-BE" sz="2400" dirty="0">
                <a:latin typeface="Century Gothic" panose="020B0502020202020204" pitchFamily="34" charset="0"/>
              </a:rPr>
              <a:t>   - Kan juist de bedoeling zijn (</a:t>
            </a:r>
            <a:r>
              <a:rPr lang="nl-BE" sz="2400" dirty="0" err="1">
                <a:latin typeface="Century Gothic" panose="020B0502020202020204" pitchFamily="34" charset="0"/>
              </a:rPr>
              <a:t>LEDs</a:t>
            </a:r>
            <a:r>
              <a:rPr lang="nl-BE" sz="2400" dirty="0">
                <a:latin typeface="Century Gothic" panose="020B0502020202020204" pitchFamily="34" charset="0"/>
              </a:rPr>
              <a:t>)</a:t>
            </a:r>
            <a:endParaRPr lang="en-US" sz="2400" dirty="0">
              <a:latin typeface="Century Gothic" panose="020B0502020202020204" pitchFamily="34" charset="0"/>
            </a:endParaRPr>
          </a:p>
        </p:txBody>
      </p:sp>
      <p:sp>
        <p:nvSpPr>
          <p:cNvPr id="12" name="TextBox 10">
            <a:extLst>
              <a:ext uri="{FF2B5EF4-FFF2-40B4-BE49-F238E27FC236}">
                <a16:creationId xmlns:a16="http://schemas.microsoft.com/office/drawing/2014/main" id="{90100441-7907-1E65-DBEE-F84FA31EA671}"/>
              </a:ext>
            </a:extLst>
          </p:cNvPr>
          <p:cNvSpPr txBox="1"/>
          <p:nvPr/>
        </p:nvSpPr>
        <p:spPr>
          <a:xfrm>
            <a:off x="7876071" y="7902903"/>
            <a:ext cx="6988753" cy="830997"/>
          </a:xfrm>
          <a:prstGeom prst="rect">
            <a:avLst/>
          </a:prstGeom>
          <a:noFill/>
        </p:spPr>
        <p:txBody>
          <a:bodyPr wrap="square" rtlCol="0">
            <a:spAutoFit/>
          </a:bodyPr>
          <a:lstStyle/>
          <a:p>
            <a:r>
              <a:rPr lang="nl-BE" sz="2400" dirty="0">
                <a:latin typeface="Century Gothic" panose="020B0502020202020204" pitchFamily="34" charset="0"/>
              </a:rPr>
              <a:t>[W] (Warmte ontwikkeling)</a:t>
            </a:r>
            <a:br>
              <a:rPr lang="nl-BE" sz="2400" dirty="0">
                <a:latin typeface="Century Gothic" panose="020B0502020202020204" pitchFamily="34" charset="0"/>
              </a:rPr>
            </a:br>
            <a:r>
              <a:rPr lang="nl-BE" sz="2400" dirty="0">
                <a:latin typeface="Century Gothic" panose="020B0502020202020204" pitchFamily="34" charset="0"/>
              </a:rPr>
              <a:t>       - Koeling, thermisch ontwerp (</a:t>
            </a:r>
            <a:r>
              <a:rPr lang="nl-BE" sz="2400" dirty="0" err="1">
                <a:latin typeface="Century Gothic" panose="020B0502020202020204" pitchFamily="34" charset="0"/>
              </a:rPr>
              <a:t>LEDs</a:t>
            </a:r>
            <a:r>
              <a:rPr lang="nl-BE" sz="2400" dirty="0">
                <a:latin typeface="Century Gothic" panose="020B0502020202020204" pitchFamily="34" charset="0"/>
              </a:rPr>
              <a:t> !!)</a:t>
            </a:r>
            <a:endParaRPr lang="en-US" sz="2400" dirty="0">
              <a:latin typeface="Century Gothic" panose="020B0502020202020204" pitchFamily="34" charset="0"/>
            </a:endParaRPr>
          </a:p>
        </p:txBody>
      </p:sp>
      <p:sp>
        <p:nvSpPr>
          <p:cNvPr id="13" name="TextBox 15">
            <a:extLst>
              <a:ext uri="{FF2B5EF4-FFF2-40B4-BE49-F238E27FC236}">
                <a16:creationId xmlns:a16="http://schemas.microsoft.com/office/drawing/2014/main" id="{20E324D3-3A49-A42C-8EB9-C1C6C131AF88}"/>
              </a:ext>
            </a:extLst>
          </p:cNvPr>
          <p:cNvSpPr txBox="1"/>
          <p:nvPr/>
        </p:nvSpPr>
        <p:spPr>
          <a:xfrm>
            <a:off x="12645745" y="3742323"/>
            <a:ext cx="4240690" cy="1200329"/>
          </a:xfrm>
          <a:prstGeom prst="rect">
            <a:avLst/>
          </a:prstGeom>
          <a:noFill/>
        </p:spPr>
        <p:txBody>
          <a:bodyPr wrap="square" rtlCol="0">
            <a:spAutoFit/>
          </a:bodyPr>
          <a:lstStyle/>
          <a:p>
            <a:r>
              <a:rPr lang="nl-BE" sz="2400" dirty="0">
                <a:latin typeface="Century Gothic" panose="020B0502020202020204" pitchFamily="34" charset="0"/>
              </a:rPr>
              <a:t>Spectrale samenstelling </a:t>
            </a:r>
            <a:br>
              <a:rPr lang="nl-BE" sz="2400" dirty="0">
                <a:latin typeface="Century Gothic" panose="020B0502020202020204" pitchFamily="34" charset="0"/>
              </a:rPr>
            </a:br>
            <a:r>
              <a:rPr lang="nl-BE" sz="2400" dirty="0">
                <a:latin typeface="Century Gothic" panose="020B0502020202020204" pitchFamily="34" charset="0"/>
              </a:rPr>
              <a:t>      - Kleur</a:t>
            </a:r>
          </a:p>
          <a:p>
            <a:r>
              <a:rPr lang="nl-BE" sz="2400" dirty="0">
                <a:latin typeface="Century Gothic" panose="020B0502020202020204" pitchFamily="34" charset="0"/>
              </a:rPr>
              <a:t>      - CCT / CRI (white)</a:t>
            </a:r>
            <a:endParaRPr lang="en-US" sz="2400" dirty="0">
              <a:latin typeface="Century Gothic" panose="020B0502020202020204" pitchFamily="34" charset="0"/>
            </a:endParaRPr>
          </a:p>
        </p:txBody>
      </p:sp>
      <p:sp>
        <p:nvSpPr>
          <p:cNvPr id="14" name="TextBox 16">
            <a:extLst>
              <a:ext uri="{FF2B5EF4-FFF2-40B4-BE49-F238E27FC236}">
                <a16:creationId xmlns:a16="http://schemas.microsoft.com/office/drawing/2014/main" id="{8ED0371D-B1A0-54F4-92B5-F37612601BB1}"/>
              </a:ext>
            </a:extLst>
          </p:cNvPr>
          <p:cNvSpPr txBox="1"/>
          <p:nvPr/>
        </p:nvSpPr>
        <p:spPr>
          <a:xfrm>
            <a:off x="12966524" y="5220710"/>
            <a:ext cx="4387587" cy="1200329"/>
          </a:xfrm>
          <a:prstGeom prst="rect">
            <a:avLst/>
          </a:prstGeom>
          <a:noFill/>
        </p:spPr>
        <p:txBody>
          <a:bodyPr wrap="square" rtlCol="0">
            <a:spAutoFit/>
          </a:bodyPr>
          <a:lstStyle/>
          <a:p>
            <a:r>
              <a:rPr lang="nl-BE" sz="2400" dirty="0">
                <a:latin typeface="Century Gothic" panose="020B0502020202020204" pitchFamily="34" charset="0"/>
              </a:rPr>
              <a:t>Richting: </a:t>
            </a:r>
            <a:br>
              <a:rPr lang="nl-BE" sz="2400" dirty="0">
                <a:latin typeface="Century Gothic" panose="020B0502020202020204" pitchFamily="34" charset="0"/>
              </a:rPr>
            </a:br>
            <a:r>
              <a:rPr lang="nl-BE" sz="2400" dirty="0">
                <a:latin typeface="Century Gothic" panose="020B0502020202020204" pitchFamily="34" charset="0"/>
              </a:rPr>
              <a:t>        - lenzen (LEDs !!)</a:t>
            </a:r>
          </a:p>
          <a:p>
            <a:r>
              <a:rPr lang="nl-BE" sz="2400" dirty="0">
                <a:latin typeface="Century Gothic" panose="020B0502020202020204" pitchFamily="34" charset="0"/>
              </a:rPr>
              <a:t>        - reflectoren (LEDs !!)</a:t>
            </a:r>
            <a:endParaRPr lang="en-US" sz="2400" dirty="0">
              <a:latin typeface="Century Gothic" panose="020B0502020202020204" pitchFamily="34" charset="0"/>
            </a:endParaRPr>
          </a:p>
        </p:txBody>
      </p:sp>
      <p:sp>
        <p:nvSpPr>
          <p:cNvPr id="15" name="TextBox 17">
            <a:extLst>
              <a:ext uri="{FF2B5EF4-FFF2-40B4-BE49-F238E27FC236}">
                <a16:creationId xmlns:a16="http://schemas.microsoft.com/office/drawing/2014/main" id="{6D93CC17-1A39-BC06-33E9-480CFB697B6F}"/>
              </a:ext>
            </a:extLst>
          </p:cNvPr>
          <p:cNvSpPr txBox="1"/>
          <p:nvPr/>
        </p:nvSpPr>
        <p:spPr>
          <a:xfrm>
            <a:off x="2992365" y="6917457"/>
            <a:ext cx="4251438" cy="461665"/>
          </a:xfrm>
          <a:prstGeom prst="rect">
            <a:avLst/>
          </a:prstGeom>
          <a:noFill/>
        </p:spPr>
        <p:txBody>
          <a:bodyPr wrap="square" rtlCol="0">
            <a:spAutoFit/>
          </a:bodyPr>
          <a:lstStyle/>
          <a:p>
            <a:r>
              <a:rPr lang="nl-BE" sz="2000" dirty="0">
                <a:latin typeface="Century Gothic" panose="020B0502020202020204" pitchFamily="34" charset="0"/>
              </a:rPr>
              <a:t>[</a:t>
            </a:r>
            <a:r>
              <a:rPr lang="nl-BE" sz="2400" dirty="0">
                <a:latin typeface="Century Gothic" panose="020B0502020202020204" pitchFamily="34" charset="0"/>
              </a:rPr>
              <a:t>W] (elektrische energie)</a:t>
            </a:r>
            <a:endParaRPr lang="en-US" sz="2400" dirty="0">
              <a:latin typeface="Century Gothic" panose="020B0502020202020204" pitchFamily="34" charset="0"/>
            </a:endParaRPr>
          </a:p>
        </p:txBody>
      </p:sp>
      <p:pic>
        <p:nvPicPr>
          <p:cNvPr id="16" name="Graphic 15" descr="Arrow Right">
            <a:extLst>
              <a:ext uri="{FF2B5EF4-FFF2-40B4-BE49-F238E27FC236}">
                <a16:creationId xmlns:a16="http://schemas.microsoft.com/office/drawing/2014/main" id="{D40CAF09-6DCC-BC13-6D3B-67FB9E91F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581665">
            <a:off x="11242660" y="4836162"/>
            <a:ext cx="1087915" cy="1087915"/>
          </a:xfrm>
          <a:prstGeom prst="rect">
            <a:avLst/>
          </a:prstGeom>
        </p:spPr>
      </p:pic>
      <p:pic>
        <p:nvPicPr>
          <p:cNvPr id="17" name="Graphic 16" descr="Arrow Right">
            <a:extLst>
              <a:ext uri="{FF2B5EF4-FFF2-40B4-BE49-F238E27FC236}">
                <a16:creationId xmlns:a16="http://schemas.microsoft.com/office/drawing/2014/main" id="{63088884-10BF-7F5D-4C9A-22A7E372BF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424549">
            <a:off x="11397488" y="5375505"/>
            <a:ext cx="1087915" cy="1087915"/>
          </a:xfrm>
          <a:prstGeom prst="rect">
            <a:avLst/>
          </a:prstGeom>
        </p:spPr>
      </p:pic>
      <p:pic>
        <p:nvPicPr>
          <p:cNvPr id="18" name="Graphic 17" descr="Arrow Right">
            <a:extLst>
              <a:ext uri="{FF2B5EF4-FFF2-40B4-BE49-F238E27FC236}">
                <a16:creationId xmlns:a16="http://schemas.microsoft.com/office/drawing/2014/main" id="{A0ABB3C1-E2E7-BE54-58F3-B221850685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08608">
            <a:off x="6830507" y="5609322"/>
            <a:ext cx="1087915" cy="1087915"/>
          </a:xfrm>
          <a:prstGeom prst="rect">
            <a:avLst/>
          </a:prstGeom>
        </p:spPr>
      </p:pic>
      <p:pic>
        <p:nvPicPr>
          <p:cNvPr id="19" name="Graphic 18" descr="Arrow Right">
            <a:extLst>
              <a:ext uri="{FF2B5EF4-FFF2-40B4-BE49-F238E27FC236}">
                <a16:creationId xmlns:a16="http://schemas.microsoft.com/office/drawing/2014/main" id="{1BE27BBF-66A7-6805-256C-796A34DEB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2592" y="6621378"/>
            <a:ext cx="1087915" cy="1087915"/>
          </a:xfrm>
          <a:prstGeom prst="rect">
            <a:avLst/>
          </a:prstGeom>
        </p:spPr>
      </p:pic>
      <p:pic>
        <p:nvPicPr>
          <p:cNvPr id="20" name="Graphic 19" descr="Arrow Right">
            <a:extLst>
              <a:ext uri="{FF2B5EF4-FFF2-40B4-BE49-F238E27FC236}">
                <a16:creationId xmlns:a16="http://schemas.microsoft.com/office/drawing/2014/main" id="{568989A0-545A-1B72-B42B-FFBD7D2CBC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200186">
            <a:off x="6712762" y="7372401"/>
            <a:ext cx="1087915" cy="1087915"/>
          </a:xfrm>
          <a:prstGeom prst="rect">
            <a:avLst/>
          </a:prstGeom>
        </p:spPr>
      </p:pic>
      <p:pic>
        <p:nvPicPr>
          <p:cNvPr id="21" name="Graphic 20" descr="Arrow Right">
            <a:extLst>
              <a:ext uri="{FF2B5EF4-FFF2-40B4-BE49-F238E27FC236}">
                <a16:creationId xmlns:a16="http://schemas.microsoft.com/office/drawing/2014/main" id="{F89F29C1-1A66-2AF4-1D04-C865C48842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8338" y="6621378"/>
            <a:ext cx="1087915" cy="1087915"/>
          </a:xfrm>
          <a:prstGeom prst="rect">
            <a:avLst/>
          </a:prstGeom>
        </p:spPr>
      </p:pic>
      <p:pic>
        <p:nvPicPr>
          <p:cNvPr id="22" name="Graphic 21" descr="Dim (Smaller Sun)">
            <a:extLst>
              <a:ext uri="{FF2B5EF4-FFF2-40B4-BE49-F238E27FC236}">
                <a16:creationId xmlns:a16="http://schemas.microsoft.com/office/drawing/2014/main" id="{F3C68E2B-85B0-9F2D-B51F-1B588440F1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8920" y="5974860"/>
            <a:ext cx="1087915" cy="1087915"/>
          </a:xfrm>
          <a:prstGeom prst="rect">
            <a:avLst/>
          </a:prstGeom>
        </p:spPr>
      </p:pic>
    </p:spTree>
    <p:extLst>
      <p:ext uri="{BB962C8B-B14F-4D97-AF65-F5344CB8AC3E}">
        <p14:creationId xmlns:p14="http://schemas.microsoft.com/office/powerpoint/2010/main" val="3484816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solidFill>
                  <a:srgbClr val="B4E1D6"/>
                </a:solidFill>
              </a:rPr>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12</a:t>
            </a:fld>
            <a:endParaRPr lang="nl-BE" dirty="0"/>
          </a:p>
        </p:txBody>
      </p:sp>
    </p:spTree>
    <p:extLst>
      <p:ext uri="{BB962C8B-B14F-4D97-AF65-F5344CB8AC3E}">
        <p14:creationId xmlns:p14="http://schemas.microsoft.com/office/powerpoint/2010/main" val="130032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528506-AFEB-6CC2-5042-15AC4E4C7CE5}"/>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err="1"/>
              <a:t>Correlated</a:t>
            </a:r>
            <a:r>
              <a:rPr lang="nl-BE" sz="3200" dirty="0"/>
              <a:t> </a:t>
            </a:r>
            <a:r>
              <a:rPr lang="nl-BE" sz="3200" dirty="0" err="1"/>
              <a:t>Color</a:t>
            </a:r>
            <a:r>
              <a:rPr lang="nl-BE" sz="3200" dirty="0"/>
              <a:t> </a:t>
            </a:r>
            <a:r>
              <a:rPr lang="nl-BE" sz="3200" dirty="0" err="1"/>
              <a:t>Temperature</a:t>
            </a:r>
            <a:r>
              <a:rPr lang="nl-BE" sz="3200" dirty="0"/>
              <a:t>:</a:t>
            </a:r>
          </a:p>
          <a:p>
            <a:pPr marL="1143000" lvl="1" indent="-457200">
              <a:buFont typeface="Arial" panose="020B0604020202020204" pitchFamily="34" charset="0"/>
              <a:buChar char="•"/>
            </a:pPr>
            <a:r>
              <a:rPr lang="nl-BE" sz="2800" dirty="0"/>
              <a:t>Uitgedrukt in Kelvin (lichaam dat opwarmt zal licht uitzenden)</a:t>
            </a:r>
          </a:p>
          <a:p>
            <a:pPr marL="1143000" lvl="1" indent="-457200">
              <a:buFont typeface="Arial" panose="020B0604020202020204" pitchFamily="34" charset="0"/>
              <a:buChar char="•"/>
            </a:pPr>
            <a:r>
              <a:rPr lang="nl-BE" sz="2800" dirty="0"/>
              <a:t>CCT hoog = koud licht</a:t>
            </a:r>
          </a:p>
          <a:p>
            <a:pPr marL="1143000" lvl="1" indent="-457200">
              <a:buFont typeface="Arial" panose="020B0604020202020204" pitchFamily="34" charset="0"/>
              <a:buChar char="•"/>
            </a:pPr>
            <a:r>
              <a:rPr lang="nl-BE" sz="2800" dirty="0"/>
              <a:t>CCT laag = warm licht</a:t>
            </a:r>
          </a:p>
          <a:p>
            <a:pPr marL="1143000" lvl="1" indent="-457200">
              <a:buFont typeface="Arial" panose="020B0604020202020204" pitchFamily="34" charset="0"/>
              <a:buChar char="•"/>
            </a:pPr>
            <a:r>
              <a:rPr lang="nl-BE" sz="2800" dirty="0"/>
              <a:t>Eigen aan constructie</a:t>
            </a:r>
          </a:p>
          <a:p>
            <a:pPr marL="1143000" lvl="1" indent="-457200">
              <a:buFont typeface="Arial" panose="020B0604020202020204" pitchFamily="34" charset="0"/>
              <a:buChar char="•"/>
            </a:pPr>
            <a:r>
              <a:rPr lang="nl-BE" sz="2800" dirty="0"/>
              <a:t>CCT </a:t>
            </a:r>
            <a:r>
              <a:rPr lang="nl-BE" sz="2800" dirty="0" err="1"/>
              <a:t>ledstrips</a:t>
            </a:r>
            <a:r>
              <a:rPr lang="nl-BE" sz="2800" dirty="0"/>
              <a:t>?</a:t>
            </a:r>
          </a:p>
          <a:p>
            <a:pPr marL="1143000" lvl="1" indent="-457200">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B93CCD46-5C03-4ED6-EBFF-76B95EBBDF8C}"/>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13</a:t>
            </a:fld>
            <a:endParaRPr lang="nl-BE"/>
          </a:p>
        </p:txBody>
      </p:sp>
      <p:sp>
        <p:nvSpPr>
          <p:cNvPr id="4" name="Title 3">
            <a:extLst>
              <a:ext uri="{FF2B5EF4-FFF2-40B4-BE49-F238E27FC236}">
                <a16:creationId xmlns:a16="http://schemas.microsoft.com/office/drawing/2014/main" id="{1661DE5C-FC1C-5E50-7B9E-C97DAF7D2335}"/>
              </a:ext>
            </a:extLst>
          </p:cNvPr>
          <p:cNvSpPr>
            <a:spLocks noGrp="1"/>
          </p:cNvSpPr>
          <p:nvPr>
            <p:ph type="title"/>
          </p:nvPr>
        </p:nvSpPr>
        <p:spPr/>
        <p:txBody>
          <a:bodyPr/>
          <a:lstStyle/>
          <a:p>
            <a:r>
              <a:rPr lang="nl-BE" dirty="0"/>
              <a:t>CCT</a:t>
            </a:r>
            <a:endParaRPr lang="en-US" dirty="0"/>
          </a:p>
        </p:txBody>
      </p:sp>
      <p:sp>
        <p:nvSpPr>
          <p:cNvPr id="5" name="Date Placeholder 4">
            <a:extLst>
              <a:ext uri="{FF2B5EF4-FFF2-40B4-BE49-F238E27FC236}">
                <a16:creationId xmlns:a16="http://schemas.microsoft.com/office/drawing/2014/main" id="{479CEBA8-735A-6C33-4B19-BA822DCC106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41CD101C-EECB-66EB-CD51-AA8B692D5E8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0BB94618-AD3E-3C26-A54D-7CA9C5E7F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7667" y="5800922"/>
            <a:ext cx="3544563" cy="2869408"/>
          </a:xfrm>
          <a:prstGeom prst="rect">
            <a:avLst/>
          </a:prstGeom>
        </p:spPr>
      </p:pic>
      <p:pic>
        <p:nvPicPr>
          <p:cNvPr id="9" name="383691053_6951693571516799_555811887880589250_n">
            <a:hlinkClick r:id="" action="ppaction://media"/>
            <a:extLst>
              <a:ext uri="{FF2B5EF4-FFF2-40B4-BE49-F238E27FC236}">
                <a16:creationId xmlns:a16="http://schemas.microsoft.com/office/drawing/2014/main" id="{E4EB9A05-49F6-1520-601C-29A3D339F38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434344" y="308205"/>
            <a:ext cx="2803525" cy="4876800"/>
          </a:xfrm>
          <a:prstGeom prst="rect">
            <a:avLst/>
          </a:prstGeom>
        </p:spPr>
      </p:pic>
      <p:pic>
        <p:nvPicPr>
          <p:cNvPr id="1026" name="Picture 2" descr="Wat is kleurtemperatuur? - Lichtdiscounter.nl">
            <a:extLst>
              <a:ext uri="{FF2B5EF4-FFF2-40B4-BE49-F238E27FC236}">
                <a16:creationId xmlns:a16="http://schemas.microsoft.com/office/drawing/2014/main" id="{4FECED2B-EEAC-4C6C-29F2-A86A962ED6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4733" y="6033522"/>
            <a:ext cx="11887841" cy="284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1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B9152E9-596C-AAA7-E253-B1666F92FD47}"/>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Color </a:t>
                </a:r>
                <a:r>
                  <a:rPr lang="nl-BE" sz="3200" dirty="0" err="1"/>
                  <a:t>Rendering</a:t>
                </a:r>
                <a:r>
                  <a:rPr lang="nl-BE" sz="3200" dirty="0"/>
                  <a:t> Index of kleurweergave index</a:t>
                </a:r>
              </a:p>
              <a:p>
                <a:pPr marL="457200" indent="-457200">
                  <a:buFont typeface="Arial" panose="020B0604020202020204" pitchFamily="34" charset="0"/>
                  <a:buChar char="•"/>
                </a:pPr>
                <a:r>
                  <a:rPr lang="nl-BE" sz="3200" dirty="0"/>
                  <a:t>Van lumen naar CRI</a:t>
                </a:r>
              </a:p>
              <a:p>
                <a:pPr marL="457200" indent="-457200">
                  <a:buFont typeface="Arial" panose="020B0604020202020204" pitchFamily="34" charset="0"/>
                  <a:buChar char="•"/>
                </a:pPr>
                <a:r>
                  <a:rPr lang="nl-BE" sz="3200" dirty="0"/>
                  <a:t>Vergelijken van kleurweergave </a:t>
                </a:r>
                <a:r>
                  <a:rPr lang="nl-BE" sz="3200" dirty="0" err="1"/>
                  <a:t>tov</a:t>
                </a:r>
                <a:r>
                  <a:rPr lang="nl-BE" sz="3200" dirty="0"/>
                  <a:t> referentiebron (CRI 100 = halogeenlamp)</a:t>
                </a:r>
              </a:p>
              <a:p>
                <a:pPr marL="457200" indent="-457200">
                  <a:buFont typeface="Arial" panose="020B0604020202020204" pitchFamily="34" charset="0"/>
                  <a:buChar char="•"/>
                </a:pPr>
                <a:r>
                  <a:rPr lang="nl-BE" sz="3200" dirty="0"/>
                  <a:t>Hoe goed kan de lamp de echte kleuren weergeven</a:t>
                </a:r>
              </a:p>
              <a:p>
                <a:pPr marL="457200" indent="-457200">
                  <a:buFont typeface="Arial" panose="020B0604020202020204" pitchFamily="34" charset="0"/>
                  <a:buChar char="•"/>
                </a:pPr>
                <a:r>
                  <a:rPr lang="nl-BE" sz="3200" dirty="0"/>
                  <a:t>Bv straatlamp dikwijls CRI van </a:t>
                </a:r>
                <a14:m>
                  <m:oMath xmlns:m="http://schemas.openxmlformats.org/officeDocument/2006/math">
                    <m:r>
                      <a:rPr lang="nl-BE" sz="3200" b="0" i="1" smtClean="0">
                        <a:latin typeface="Cambria Math" panose="02040503050406030204" pitchFamily="18" charset="0"/>
                      </a:rPr>
                      <m:t>±</m:t>
                    </m:r>
                  </m:oMath>
                </a14:m>
                <a:r>
                  <a:rPr lang="nl-BE" sz="3200" dirty="0"/>
                  <a:t> 70%, spuitcabines +90% </a:t>
                </a:r>
              </a:p>
              <a:p>
                <a:pPr marL="457200" indent="-457200">
                  <a:buFont typeface="Arial" panose="020B0604020202020204" pitchFamily="34" charset="0"/>
                  <a:buChar char="•"/>
                </a:pPr>
                <a:endParaRPr lang="en-US" sz="3200" dirty="0"/>
              </a:p>
            </p:txBody>
          </p:sp>
        </mc:Choice>
        <mc:Fallback xmlns="">
          <p:sp>
            <p:nvSpPr>
              <p:cNvPr id="2" name="Text Placeholder 1">
                <a:extLst>
                  <a:ext uri="{FF2B5EF4-FFF2-40B4-BE49-F238E27FC236}">
                    <a16:creationId xmlns:a16="http://schemas.microsoft.com/office/drawing/2014/main" id="{FB9152E9-596C-AAA7-E253-B1666F92FD47}"/>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846" t="-209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E76B94E-D344-3B28-85C0-F95F735F1E9F}"/>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14</a:t>
            </a:fld>
            <a:endParaRPr lang="nl-BE"/>
          </a:p>
        </p:txBody>
      </p:sp>
      <p:sp>
        <p:nvSpPr>
          <p:cNvPr id="4" name="Title 3">
            <a:extLst>
              <a:ext uri="{FF2B5EF4-FFF2-40B4-BE49-F238E27FC236}">
                <a16:creationId xmlns:a16="http://schemas.microsoft.com/office/drawing/2014/main" id="{4E44CF45-5C5B-191B-26E7-69E5B536420D}"/>
              </a:ext>
            </a:extLst>
          </p:cNvPr>
          <p:cNvSpPr>
            <a:spLocks noGrp="1"/>
          </p:cNvSpPr>
          <p:nvPr>
            <p:ph type="title"/>
          </p:nvPr>
        </p:nvSpPr>
        <p:spPr/>
        <p:txBody>
          <a:bodyPr/>
          <a:lstStyle/>
          <a:p>
            <a:r>
              <a:rPr lang="nl-BE" dirty="0"/>
              <a:t>CRI</a:t>
            </a:r>
            <a:endParaRPr lang="en-US" dirty="0"/>
          </a:p>
        </p:txBody>
      </p:sp>
      <p:sp>
        <p:nvSpPr>
          <p:cNvPr id="5" name="Date Placeholder 4">
            <a:extLst>
              <a:ext uri="{FF2B5EF4-FFF2-40B4-BE49-F238E27FC236}">
                <a16:creationId xmlns:a16="http://schemas.microsoft.com/office/drawing/2014/main" id="{37FFEBC5-E0FD-6069-BDAE-E12A4DCDEB77}"/>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26C25011-1B42-93C7-CC88-C12B74D1694E}"/>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4">
            <a:extLst>
              <a:ext uri="{FF2B5EF4-FFF2-40B4-BE49-F238E27FC236}">
                <a16:creationId xmlns:a16="http://schemas.microsoft.com/office/drawing/2014/main" id="{18BC2991-AC1F-2C99-2E32-D05DEDBA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7373" y="26859"/>
            <a:ext cx="4180627" cy="2533461"/>
          </a:xfrm>
          <a:prstGeom prst="rect">
            <a:avLst/>
          </a:prstGeom>
        </p:spPr>
      </p:pic>
      <p:pic>
        <p:nvPicPr>
          <p:cNvPr id="8" name="Afbeelding 10">
            <a:extLst>
              <a:ext uri="{FF2B5EF4-FFF2-40B4-BE49-F238E27FC236}">
                <a16:creationId xmlns:a16="http://schemas.microsoft.com/office/drawing/2014/main" id="{85A830F2-38AC-CB4B-4B57-7D043183BABC}"/>
              </a:ext>
            </a:extLst>
          </p:cNvPr>
          <p:cNvPicPr>
            <a:picLocks noChangeAspect="1"/>
          </p:cNvPicPr>
          <p:nvPr/>
        </p:nvPicPr>
        <p:blipFill rotWithShape="1">
          <a:blip r:embed="rId4"/>
          <a:srcRect l="4799" r="3292" b="5528"/>
          <a:stretch/>
        </p:blipFill>
        <p:spPr>
          <a:xfrm>
            <a:off x="0" y="5736823"/>
            <a:ext cx="9659112" cy="3569894"/>
          </a:xfrm>
          <a:prstGeom prst="rect">
            <a:avLst/>
          </a:prstGeom>
        </p:spPr>
      </p:pic>
      <p:pic>
        <p:nvPicPr>
          <p:cNvPr id="9" name="Afbeelding 9">
            <a:extLst>
              <a:ext uri="{FF2B5EF4-FFF2-40B4-BE49-F238E27FC236}">
                <a16:creationId xmlns:a16="http://schemas.microsoft.com/office/drawing/2014/main" id="{35D6199A-E91D-0112-63FE-AB41D50B06B3}"/>
              </a:ext>
            </a:extLst>
          </p:cNvPr>
          <p:cNvPicPr>
            <a:picLocks noChangeAspect="1"/>
          </p:cNvPicPr>
          <p:nvPr/>
        </p:nvPicPr>
        <p:blipFill rotWithShape="1">
          <a:blip r:embed="rId5"/>
          <a:srcRect t="3245"/>
          <a:stretch/>
        </p:blipFill>
        <p:spPr>
          <a:xfrm>
            <a:off x="11004426" y="5617951"/>
            <a:ext cx="7283574" cy="3657601"/>
          </a:xfrm>
          <a:prstGeom prst="rect">
            <a:avLst/>
          </a:prstGeom>
        </p:spPr>
      </p:pic>
    </p:spTree>
    <p:extLst>
      <p:ext uri="{BB962C8B-B14F-4D97-AF65-F5344CB8AC3E}">
        <p14:creationId xmlns:p14="http://schemas.microsoft.com/office/powerpoint/2010/main" val="408705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55041-9F02-9CD4-9CBF-4E43C0ADAB36}"/>
              </a:ext>
            </a:extLst>
          </p:cNvPr>
          <p:cNvSpPr>
            <a:spLocks noGrp="1"/>
          </p:cNvSpPr>
          <p:nvPr>
            <p:ph type="body" sz="quarter" idx="17"/>
          </p:nvPr>
        </p:nvSpPr>
        <p:spPr>
          <a:xfrm>
            <a:off x="1057276" y="3597985"/>
            <a:ext cx="16575629" cy="6103800"/>
          </a:xfrm>
        </p:spPr>
        <p:txBody>
          <a:bodyPr/>
          <a:lstStyle/>
          <a:p>
            <a:r>
              <a:rPr lang="nl-BE" sz="3200" dirty="0"/>
              <a:t>CCT en CRI niet enkel voor sfeer en gezelligheid (of gewoon </a:t>
            </a:r>
            <a:r>
              <a:rPr lang="nl-BE" sz="3200" dirty="0" err="1"/>
              <a:t>fun</a:t>
            </a:r>
            <a:r>
              <a:rPr lang="nl-BE" sz="3200" dirty="0"/>
              <a:t> </a:t>
            </a:r>
            <a:r>
              <a:rPr lang="nl-BE" sz="3200" dirty="0">
                <a:sym typeface="Wingdings" panose="05000000000000000000" pitchFamily="2" charset="2"/>
              </a:rPr>
              <a:t>)</a:t>
            </a:r>
          </a:p>
          <a:p>
            <a:pPr marL="1143000" lvl="1" indent="-457200">
              <a:buFont typeface="Arial" panose="020B0604020202020204" pitchFamily="34" charset="0"/>
              <a:buChar char="•"/>
            </a:pPr>
            <a:r>
              <a:rPr lang="nl-BE" sz="3200" dirty="0">
                <a:sym typeface="Wingdings" panose="05000000000000000000" pitchFamily="2" charset="2"/>
              </a:rPr>
              <a:t>Detecteren van rottend fruit door machines  verlichting enorm belangrijk</a:t>
            </a:r>
          </a:p>
          <a:p>
            <a:pPr marL="1143000" lvl="1" indent="-457200">
              <a:buFont typeface="Arial" panose="020B0604020202020204" pitchFamily="34" charset="0"/>
              <a:buChar char="•"/>
            </a:pPr>
            <a:r>
              <a:rPr lang="nl-BE" sz="3200" dirty="0" err="1">
                <a:sym typeface="Wingdings" panose="05000000000000000000" pitchFamily="2" charset="2"/>
              </a:rPr>
              <a:t>Perovskite</a:t>
            </a:r>
            <a:r>
              <a:rPr lang="nl-BE" sz="3200" dirty="0">
                <a:sym typeface="Wingdings" panose="05000000000000000000" pitchFamily="2" charset="2"/>
              </a:rPr>
              <a:t> </a:t>
            </a:r>
            <a:r>
              <a:rPr lang="nl-BE" sz="3200" dirty="0" err="1">
                <a:sym typeface="Wingdings" panose="05000000000000000000" pitchFamily="2" charset="2"/>
              </a:rPr>
              <a:t>LEDs</a:t>
            </a:r>
            <a:r>
              <a:rPr lang="nl-BE" sz="3200" dirty="0">
                <a:sym typeface="Wingdings" panose="05000000000000000000" pitchFamily="2" charset="2"/>
              </a:rPr>
              <a:t>  rot fruit zichtbaar voor het zichtbaar is voor menselijk oog</a:t>
            </a:r>
          </a:p>
          <a:p>
            <a:pPr marL="1143000" lvl="1" indent="-457200">
              <a:buFont typeface="Arial" panose="020B0604020202020204" pitchFamily="34" charset="0"/>
              <a:buChar char="•"/>
            </a:pPr>
            <a:r>
              <a:rPr lang="nl-BE" sz="3200" dirty="0">
                <a:sym typeface="Wingdings" panose="05000000000000000000" pitchFamily="2" charset="2"/>
              </a:rPr>
              <a:t>Medische wereld, kleuren moeten correct zijn om correcte conclusies te kunnen trekken</a:t>
            </a:r>
          </a:p>
          <a:p>
            <a:pPr marL="1143000" lvl="1" indent="-457200">
              <a:buFont typeface="Arial" panose="020B0604020202020204" pitchFamily="34" charset="0"/>
              <a:buChar char="•"/>
            </a:pPr>
            <a:r>
              <a:rPr lang="nl-BE" sz="3200" dirty="0">
                <a:sym typeface="Wingdings" panose="05000000000000000000" pitchFamily="2" charset="2"/>
              </a:rPr>
              <a:t>Kunst en musea</a:t>
            </a:r>
          </a:p>
          <a:p>
            <a:pPr marL="1143000" lvl="1" indent="-457200">
              <a:buFont typeface="Arial" panose="020B0604020202020204" pitchFamily="34" charset="0"/>
              <a:buChar char="•"/>
            </a:pPr>
            <a:r>
              <a:rPr lang="nl-BE" sz="3200" dirty="0">
                <a:sym typeface="Wingdings" panose="05000000000000000000" pitchFamily="2" charset="2"/>
              </a:rPr>
              <a:t>Koplampen/interieur verlichting voor veiligheid (en uiteraard ook esthetiek)</a:t>
            </a:r>
          </a:p>
          <a:p>
            <a:pPr marL="1143000" lvl="1" indent="-457200">
              <a:buFont typeface="Arial" panose="020B0604020202020204" pitchFamily="34" charset="0"/>
              <a:buChar char="•"/>
            </a:pPr>
            <a:r>
              <a:rPr lang="nl-BE" sz="3200" dirty="0">
                <a:sym typeface="Wingdings" panose="05000000000000000000" pitchFamily="2" charset="2"/>
              </a:rPr>
              <a:t>…</a:t>
            </a:r>
          </a:p>
          <a:p>
            <a:pPr marL="1143000" lvl="1" indent="-4572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89BA9CEC-457A-F808-ADF2-84F5AD08A5D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15</a:t>
            </a:fld>
            <a:endParaRPr lang="nl-BE"/>
          </a:p>
        </p:txBody>
      </p:sp>
      <p:sp>
        <p:nvSpPr>
          <p:cNvPr id="4" name="Title 3">
            <a:extLst>
              <a:ext uri="{FF2B5EF4-FFF2-40B4-BE49-F238E27FC236}">
                <a16:creationId xmlns:a16="http://schemas.microsoft.com/office/drawing/2014/main" id="{E1CF45AB-4D88-608A-3487-C95F73123AF7}"/>
              </a:ext>
            </a:extLst>
          </p:cNvPr>
          <p:cNvSpPr>
            <a:spLocks noGrp="1"/>
          </p:cNvSpPr>
          <p:nvPr>
            <p:ph type="title"/>
          </p:nvPr>
        </p:nvSpPr>
        <p:spPr/>
        <p:txBody>
          <a:bodyPr/>
          <a:lstStyle/>
          <a:p>
            <a:r>
              <a:rPr lang="nl-BE" dirty="0"/>
              <a:t>Toepassingen</a:t>
            </a:r>
            <a:endParaRPr lang="en-US" dirty="0"/>
          </a:p>
        </p:txBody>
      </p:sp>
      <p:sp>
        <p:nvSpPr>
          <p:cNvPr id="5" name="Date Placeholder 4">
            <a:extLst>
              <a:ext uri="{FF2B5EF4-FFF2-40B4-BE49-F238E27FC236}">
                <a16:creationId xmlns:a16="http://schemas.microsoft.com/office/drawing/2014/main" id="{08590A0A-B546-B19C-F480-1985BDCC85A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21FA4DB4-3D10-5235-8718-3C8DEE41DF47}"/>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3074" name="Picture 2" descr="Deep learning based real-time Industrial framework for rotten and fresh fruit  detection using semantic segmentation | SpringerLink">
            <a:extLst>
              <a:ext uri="{FF2B5EF4-FFF2-40B4-BE49-F238E27FC236}">
                <a16:creationId xmlns:a16="http://schemas.microsoft.com/office/drawing/2014/main" id="{8EEC82EB-827F-D1C7-0AE8-4A76B55AC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3416" y="-15140"/>
            <a:ext cx="7282844" cy="272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877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solidFill>
                  <a:srgbClr val="B4E1D6"/>
                </a:solidFill>
              </a:rPr>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16</a:t>
            </a:fld>
            <a:endParaRPr lang="nl-BE" dirty="0"/>
          </a:p>
        </p:txBody>
      </p:sp>
    </p:spTree>
    <p:extLst>
      <p:ext uri="{BB962C8B-B14F-4D97-AF65-F5344CB8AC3E}">
        <p14:creationId xmlns:p14="http://schemas.microsoft.com/office/powerpoint/2010/main" val="199995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78E37A-D94B-2B69-097F-A0AF80B7A80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17</a:t>
            </a:fld>
            <a:endParaRPr lang="nl-BE"/>
          </a:p>
        </p:txBody>
      </p:sp>
      <p:sp>
        <p:nvSpPr>
          <p:cNvPr id="4" name="Title 3">
            <a:extLst>
              <a:ext uri="{FF2B5EF4-FFF2-40B4-BE49-F238E27FC236}">
                <a16:creationId xmlns:a16="http://schemas.microsoft.com/office/drawing/2014/main" id="{B5083C82-A992-B7FE-C3C3-D6005E6872D3}"/>
              </a:ext>
            </a:extLst>
          </p:cNvPr>
          <p:cNvSpPr>
            <a:spLocks noGrp="1"/>
          </p:cNvSpPr>
          <p:nvPr>
            <p:ph type="title"/>
          </p:nvPr>
        </p:nvSpPr>
        <p:spPr/>
        <p:txBody>
          <a:bodyPr/>
          <a:lstStyle/>
          <a:p>
            <a:r>
              <a:rPr lang="nl-BE" dirty="0"/>
              <a:t>Lenzen </a:t>
            </a:r>
            <a:r>
              <a:rPr lang="nl-BE" dirty="0" err="1"/>
              <a:t>vs</a:t>
            </a:r>
            <a:r>
              <a:rPr lang="nl-BE" dirty="0"/>
              <a:t> reflectoren</a:t>
            </a:r>
            <a:endParaRPr lang="en-US" dirty="0"/>
          </a:p>
        </p:txBody>
      </p:sp>
      <p:sp>
        <p:nvSpPr>
          <p:cNvPr id="5" name="Date Placeholder 4">
            <a:extLst>
              <a:ext uri="{FF2B5EF4-FFF2-40B4-BE49-F238E27FC236}">
                <a16:creationId xmlns:a16="http://schemas.microsoft.com/office/drawing/2014/main" id="{2BEF5C42-4714-F5FE-A9B4-24570AAF3246}"/>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1614C48A-96BE-71C0-B0B6-90C838B4469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4">
            <a:extLst>
              <a:ext uri="{FF2B5EF4-FFF2-40B4-BE49-F238E27FC236}">
                <a16:creationId xmlns:a16="http://schemas.microsoft.com/office/drawing/2014/main" id="{3E2704F3-E75A-2096-6B49-DCF77C527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6" y="2737786"/>
            <a:ext cx="6683298" cy="51948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esnel Lens and Parabolic Reflectors">
            <a:extLst>
              <a:ext uri="{FF2B5EF4-FFF2-40B4-BE49-F238E27FC236}">
                <a16:creationId xmlns:a16="http://schemas.microsoft.com/office/drawing/2014/main" id="{4564150A-AC0B-A08E-0762-D1A244D2B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089" y="2629216"/>
            <a:ext cx="8358459" cy="54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64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solidFill>
                  <a:srgbClr val="B4E1D6"/>
                </a:solidFill>
              </a:rPr>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18</a:t>
            </a:fld>
            <a:endParaRPr lang="nl-BE" dirty="0"/>
          </a:p>
        </p:txBody>
      </p:sp>
    </p:spTree>
    <p:extLst>
      <p:ext uri="{BB962C8B-B14F-4D97-AF65-F5344CB8AC3E}">
        <p14:creationId xmlns:p14="http://schemas.microsoft.com/office/powerpoint/2010/main" val="3669206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B22324-021B-EBAF-CB83-D23824851FA8}"/>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Verlichtingssterkte (E) = afhankelijk van het taakgebied en visuele eisen</a:t>
            </a:r>
          </a:p>
          <a:p>
            <a:pPr marL="571500" indent="-571500">
              <a:buFont typeface="Arial" panose="020B0604020202020204" pitchFamily="34" charset="0"/>
              <a:buChar char="•"/>
            </a:pPr>
            <a:r>
              <a:rPr lang="nl-BE" dirty="0"/>
              <a:t>3 zones:</a:t>
            </a:r>
          </a:p>
          <a:p>
            <a:pPr marL="1257300" lvl="1" indent="-571500">
              <a:buFont typeface="Arial" panose="020B0604020202020204" pitchFamily="34" charset="0"/>
              <a:buChar char="•"/>
            </a:pPr>
            <a:r>
              <a:rPr lang="nl-BE" dirty="0"/>
              <a:t>Taakgebied</a:t>
            </a:r>
          </a:p>
          <a:p>
            <a:pPr marL="1257300" lvl="1" indent="-571500">
              <a:buFont typeface="Arial" panose="020B0604020202020204" pitchFamily="34" charset="0"/>
              <a:buChar char="•"/>
            </a:pPr>
            <a:r>
              <a:rPr lang="nl-BE" dirty="0"/>
              <a:t>Directe omgeving</a:t>
            </a:r>
          </a:p>
          <a:p>
            <a:pPr marL="1257300" lvl="1" indent="-571500">
              <a:buFont typeface="Arial" panose="020B0604020202020204" pitchFamily="34" charset="0"/>
              <a:buChar char="•"/>
            </a:pPr>
            <a:r>
              <a:rPr lang="nl-BE" dirty="0"/>
              <a:t>Achtergrond</a:t>
            </a:r>
          </a:p>
          <a:p>
            <a:pPr marL="571500" indent="-571500">
              <a:buFont typeface="Arial" panose="020B0604020202020204" pitchFamily="34" charset="0"/>
              <a:buChar char="•"/>
            </a:pPr>
            <a:r>
              <a:rPr lang="nl-BE" dirty="0"/>
              <a:t>Gemiddelde verlichtingssterkte mag nooit lager zijn dan wettelijke norm</a:t>
            </a:r>
          </a:p>
          <a:p>
            <a:pPr marL="571500" indent="-571500">
              <a:buFont typeface="Arial" panose="020B0604020202020204" pitchFamily="34" charset="0"/>
              <a:buChar char="•"/>
            </a:pPr>
            <a:r>
              <a:rPr lang="nl-BE" dirty="0"/>
              <a:t>Onderhoudsfactor</a:t>
            </a:r>
          </a:p>
          <a:p>
            <a:pPr marL="571500" indent="-571500">
              <a:buFont typeface="Arial" panose="020B0604020202020204" pitchFamily="34" charset="0"/>
              <a:buChar char="•"/>
            </a:pPr>
            <a:r>
              <a:rPr lang="nl-BE" dirty="0"/>
              <a:t>Schaalverdeling:</a:t>
            </a:r>
          </a:p>
          <a:p>
            <a:endParaRPr lang="en-US" dirty="0"/>
          </a:p>
        </p:txBody>
      </p:sp>
      <p:sp>
        <p:nvSpPr>
          <p:cNvPr id="3" name="Slide Number Placeholder 2">
            <a:extLst>
              <a:ext uri="{FF2B5EF4-FFF2-40B4-BE49-F238E27FC236}">
                <a16:creationId xmlns:a16="http://schemas.microsoft.com/office/drawing/2014/main" id="{ED0A1DA3-0030-1E6D-F549-DC096047BF00}"/>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19</a:t>
            </a:fld>
            <a:endParaRPr lang="nl-BE"/>
          </a:p>
        </p:txBody>
      </p:sp>
      <p:sp>
        <p:nvSpPr>
          <p:cNvPr id="4" name="Title 3">
            <a:extLst>
              <a:ext uri="{FF2B5EF4-FFF2-40B4-BE49-F238E27FC236}">
                <a16:creationId xmlns:a16="http://schemas.microsoft.com/office/drawing/2014/main" id="{0D1081DD-030C-478F-EAF0-93CBAE28AC48}"/>
              </a:ext>
            </a:extLst>
          </p:cNvPr>
          <p:cNvSpPr>
            <a:spLocks noGrp="1"/>
          </p:cNvSpPr>
          <p:nvPr>
            <p:ph type="title"/>
          </p:nvPr>
        </p:nvSpPr>
        <p:spPr/>
        <p:txBody>
          <a:bodyPr/>
          <a:lstStyle/>
          <a:p>
            <a:r>
              <a:rPr lang="nl-BE" dirty="0"/>
              <a:t>Verlichting in de praktijk</a:t>
            </a:r>
            <a:endParaRPr lang="en-US" dirty="0"/>
          </a:p>
        </p:txBody>
      </p:sp>
      <p:sp>
        <p:nvSpPr>
          <p:cNvPr id="5" name="Date Placeholder 4">
            <a:extLst>
              <a:ext uri="{FF2B5EF4-FFF2-40B4-BE49-F238E27FC236}">
                <a16:creationId xmlns:a16="http://schemas.microsoft.com/office/drawing/2014/main" id="{DF444923-546E-A829-DCFF-712741BA3760}"/>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A5844E9D-DBFF-7744-B217-3C287F7B9AE9}"/>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377E02B2-DB44-67D2-195A-2F4489275AE0}"/>
              </a:ext>
            </a:extLst>
          </p:cNvPr>
          <p:cNvPicPr>
            <a:picLocks noChangeAspect="1"/>
          </p:cNvPicPr>
          <p:nvPr/>
        </p:nvPicPr>
        <p:blipFill>
          <a:blip r:embed="rId3"/>
          <a:stretch>
            <a:fillRect/>
          </a:stretch>
        </p:blipFill>
        <p:spPr>
          <a:xfrm>
            <a:off x="2557188" y="7582180"/>
            <a:ext cx="11986127" cy="700838"/>
          </a:xfrm>
          <a:prstGeom prst="rect">
            <a:avLst/>
          </a:prstGeom>
        </p:spPr>
      </p:pic>
    </p:spTree>
    <p:extLst>
      <p:ext uri="{BB962C8B-B14F-4D97-AF65-F5344CB8AC3E}">
        <p14:creationId xmlns:p14="http://schemas.microsoft.com/office/powerpoint/2010/main" val="133704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b="1" dirty="0">
                <a:solidFill>
                  <a:srgbClr val="B4E1D6"/>
                </a:solidFill>
              </a:rPr>
              <a:t>Inleiding en begrippen</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a:t>
            </a:fld>
            <a:endParaRPr lang="nl-BE" dirty="0"/>
          </a:p>
        </p:txBody>
      </p:sp>
    </p:spTree>
    <p:extLst>
      <p:ext uri="{BB962C8B-B14F-4D97-AF65-F5344CB8AC3E}">
        <p14:creationId xmlns:p14="http://schemas.microsoft.com/office/powerpoint/2010/main" val="2715494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52423-5F02-A6B9-AB11-703523C16594}"/>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Gelijkmatige lichtverdeling = uniformiteit = </a:t>
            </a:r>
            <a:r>
              <a:rPr lang="nl-BE" dirty="0" err="1"/>
              <a:t>Emin</a:t>
            </a:r>
            <a:r>
              <a:rPr lang="nl-BE" dirty="0"/>
              <a:t>/</a:t>
            </a:r>
            <a:r>
              <a:rPr lang="nl-BE" dirty="0" err="1"/>
              <a:t>Egem</a:t>
            </a:r>
            <a:endParaRPr lang="nl-BE" dirty="0"/>
          </a:p>
          <a:p>
            <a:pPr marL="1257300" lvl="1" indent="-571500">
              <a:buFont typeface="Arial" panose="020B0604020202020204" pitchFamily="34" charset="0"/>
              <a:buChar char="•"/>
            </a:pPr>
            <a:r>
              <a:rPr lang="nl-BE" dirty="0"/>
              <a:t>Minimaal tussen 0,4 en 0,7 in taakgebied</a:t>
            </a:r>
          </a:p>
          <a:p>
            <a:pPr marL="1257300" lvl="1" indent="-571500">
              <a:buFont typeface="Arial" panose="020B0604020202020204" pitchFamily="34" charset="0"/>
              <a:buChar char="•"/>
            </a:pPr>
            <a:r>
              <a:rPr lang="nl-BE" dirty="0"/>
              <a:t>Directe omgeving 0,4</a:t>
            </a:r>
          </a:p>
          <a:p>
            <a:pPr marL="1257300" lvl="1" indent="-571500">
              <a:buFont typeface="Arial" panose="020B0604020202020204" pitchFamily="34" charset="0"/>
              <a:buChar char="•"/>
            </a:pPr>
            <a:r>
              <a:rPr lang="nl-BE" dirty="0"/>
              <a:t>Achtergrond 0,1</a:t>
            </a:r>
          </a:p>
          <a:p>
            <a:pPr marL="1257300" lvl="1" indent="-571500">
              <a:buFont typeface="Arial" panose="020B0604020202020204" pitchFamily="34" charset="0"/>
              <a:buChar char="•"/>
            </a:pPr>
            <a:endParaRPr lang="nl-BE" dirty="0"/>
          </a:p>
          <a:p>
            <a:pPr marL="571500" indent="-571500">
              <a:buFont typeface="Arial" panose="020B0604020202020204" pitchFamily="34" charset="0"/>
              <a:buChar char="•"/>
            </a:pPr>
            <a:r>
              <a:rPr lang="nl-BE" dirty="0"/>
              <a:t>Reflectiewaarde</a:t>
            </a:r>
          </a:p>
          <a:p>
            <a:pPr marL="1257300" lvl="1" indent="-571500">
              <a:buFont typeface="Arial" panose="020B0604020202020204" pitchFamily="34" charset="0"/>
              <a:buChar char="•"/>
            </a:pPr>
            <a:r>
              <a:rPr lang="nl-BE" dirty="0"/>
              <a:t>Plafond (30 lux), muren (50 lux), meubels, ..</a:t>
            </a:r>
          </a:p>
          <a:p>
            <a:endParaRPr lang="en-US" dirty="0"/>
          </a:p>
        </p:txBody>
      </p:sp>
      <p:sp>
        <p:nvSpPr>
          <p:cNvPr id="3" name="Slide Number Placeholder 2">
            <a:extLst>
              <a:ext uri="{FF2B5EF4-FFF2-40B4-BE49-F238E27FC236}">
                <a16:creationId xmlns:a16="http://schemas.microsoft.com/office/drawing/2014/main" id="{4804FDB5-6CAC-1C94-69AD-D660ABBB37D3}"/>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20</a:t>
            </a:fld>
            <a:endParaRPr lang="nl-BE"/>
          </a:p>
        </p:txBody>
      </p:sp>
      <p:sp>
        <p:nvSpPr>
          <p:cNvPr id="4" name="Title 3">
            <a:extLst>
              <a:ext uri="{FF2B5EF4-FFF2-40B4-BE49-F238E27FC236}">
                <a16:creationId xmlns:a16="http://schemas.microsoft.com/office/drawing/2014/main" id="{138C6DAE-7BE7-E002-5567-9839795B7E63}"/>
              </a:ext>
            </a:extLst>
          </p:cNvPr>
          <p:cNvSpPr>
            <a:spLocks noGrp="1"/>
          </p:cNvSpPr>
          <p:nvPr>
            <p:ph type="title"/>
          </p:nvPr>
        </p:nvSpPr>
        <p:spPr/>
        <p:txBody>
          <a:bodyPr/>
          <a:lstStyle/>
          <a:p>
            <a:r>
              <a:rPr lang="nl-BE" dirty="0"/>
              <a:t>Verlichting in de praktijk</a:t>
            </a:r>
            <a:endParaRPr lang="en-US" dirty="0"/>
          </a:p>
        </p:txBody>
      </p:sp>
      <p:sp>
        <p:nvSpPr>
          <p:cNvPr id="5" name="Date Placeholder 4">
            <a:extLst>
              <a:ext uri="{FF2B5EF4-FFF2-40B4-BE49-F238E27FC236}">
                <a16:creationId xmlns:a16="http://schemas.microsoft.com/office/drawing/2014/main" id="{30C87BCE-E4E0-4A3F-CCD0-7C6798B023F9}"/>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45B825CB-2445-7778-8944-9C7513C888BC}"/>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a:extLst>
              <a:ext uri="{FF2B5EF4-FFF2-40B4-BE49-F238E27FC236}">
                <a16:creationId xmlns:a16="http://schemas.microsoft.com/office/drawing/2014/main" id="{0A4D4AC3-4215-0572-B974-A116BF172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8002" y="6528816"/>
            <a:ext cx="5061355" cy="2408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5815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148487-1D5F-85F1-315B-0067DA81CC68}"/>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UGR = verblindingsfactor = bepaald gebied grotere helderheid</a:t>
            </a:r>
          </a:p>
          <a:p>
            <a:pPr marL="571500" indent="-571500">
              <a:buFont typeface="Arial" panose="020B0604020202020204" pitchFamily="34" charset="0"/>
              <a:buChar char="•"/>
            </a:pPr>
            <a:r>
              <a:rPr lang="nl-BE" dirty="0"/>
              <a:t>Rechtstreeks of onrechtstreeks</a:t>
            </a:r>
          </a:p>
          <a:p>
            <a:pPr marL="571500" indent="-571500">
              <a:buFont typeface="Arial" panose="020B0604020202020204" pitchFamily="34" charset="0"/>
              <a:buChar char="•"/>
            </a:pPr>
            <a:r>
              <a:rPr lang="nl-BE" dirty="0"/>
              <a:t>Voor elke type taak omschreven</a:t>
            </a:r>
          </a:p>
          <a:p>
            <a:pPr marL="571500" indent="-571500">
              <a:buFont typeface="Arial" panose="020B0604020202020204" pitchFamily="34" charset="0"/>
              <a:buChar char="•"/>
            </a:pPr>
            <a:r>
              <a:rPr lang="nl-BE" dirty="0"/>
              <a:t>Schaalverdeling loopt van 10 tot 28, hoe lager de waarde, hoe minder de verblinding</a:t>
            </a:r>
          </a:p>
          <a:p>
            <a:pPr marL="1257300" lvl="1" indent="-571500">
              <a:buFont typeface="Arial" panose="020B0604020202020204" pitchFamily="34" charset="0"/>
              <a:buChar char="•"/>
            </a:pPr>
            <a:r>
              <a:rPr lang="nl-BE" dirty="0"/>
              <a:t>UGR &lt; 15: geen merkbare verblinding</a:t>
            </a:r>
          </a:p>
          <a:p>
            <a:pPr marL="1257300" lvl="1" indent="-571500">
              <a:buFont typeface="Arial" panose="020B0604020202020204" pitchFamily="34" charset="0"/>
              <a:buChar char="•"/>
            </a:pPr>
            <a:r>
              <a:rPr lang="nl-BE" dirty="0"/>
              <a:t>UGR &gt; 22: storend</a:t>
            </a:r>
          </a:p>
          <a:p>
            <a:pPr marL="1257300" lvl="1" indent="-571500">
              <a:buFont typeface="Arial" panose="020B0604020202020204" pitchFamily="34" charset="0"/>
              <a:buChar char="•"/>
            </a:pPr>
            <a:r>
              <a:rPr lang="nl-BE" dirty="0"/>
              <a:t>UGR &gt; 28: ondraaglijk, belemmerend</a:t>
            </a:r>
          </a:p>
          <a:p>
            <a:endParaRPr lang="en-US" dirty="0"/>
          </a:p>
        </p:txBody>
      </p:sp>
      <p:sp>
        <p:nvSpPr>
          <p:cNvPr id="3" name="Slide Number Placeholder 2">
            <a:extLst>
              <a:ext uri="{FF2B5EF4-FFF2-40B4-BE49-F238E27FC236}">
                <a16:creationId xmlns:a16="http://schemas.microsoft.com/office/drawing/2014/main" id="{955C4534-60F2-EC2A-6E65-F8F56F7D2260}"/>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21</a:t>
            </a:fld>
            <a:endParaRPr lang="nl-BE"/>
          </a:p>
        </p:txBody>
      </p:sp>
      <p:sp>
        <p:nvSpPr>
          <p:cNvPr id="4" name="Title 3">
            <a:extLst>
              <a:ext uri="{FF2B5EF4-FFF2-40B4-BE49-F238E27FC236}">
                <a16:creationId xmlns:a16="http://schemas.microsoft.com/office/drawing/2014/main" id="{9D54ECB2-7B53-083F-67D5-8EB8939CF686}"/>
              </a:ext>
            </a:extLst>
          </p:cNvPr>
          <p:cNvSpPr>
            <a:spLocks noGrp="1"/>
          </p:cNvSpPr>
          <p:nvPr>
            <p:ph type="title"/>
          </p:nvPr>
        </p:nvSpPr>
        <p:spPr/>
        <p:txBody>
          <a:bodyPr/>
          <a:lstStyle/>
          <a:p>
            <a:r>
              <a:rPr lang="nl-BE" dirty="0"/>
              <a:t>Verlichting in de praktijk</a:t>
            </a:r>
            <a:endParaRPr lang="en-US" dirty="0"/>
          </a:p>
        </p:txBody>
      </p:sp>
      <p:sp>
        <p:nvSpPr>
          <p:cNvPr id="5" name="Date Placeholder 4">
            <a:extLst>
              <a:ext uri="{FF2B5EF4-FFF2-40B4-BE49-F238E27FC236}">
                <a16:creationId xmlns:a16="http://schemas.microsoft.com/office/drawing/2014/main" id="{6445D8E8-A7DC-CDDE-A214-3B197801DB20}"/>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DA11157E-FD35-5792-7CCF-4C5813BABB43}"/>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061646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4FB412-C609-E6BB-273D-88EF8BEC36AD}"/>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Normering EN 12464-1:</a:t>
            </a:r>
          </a:p>
          <a:p>
            <a:pPr marL="1257300" lvl="1" indent="-571500">
              <a:buFont typeface="Arial" panose="020B0604020202020204" pitchFamily="34" charset="0"/>
              <a:buChar char="•"/>
            </a:pPr>
            <a:r>
              <a:rPr lang="nl-BE" dirty="0"/>
              <a:t>E = Verlichtingssterkte</a:t>
            </a:r>
          </a:p>
          <a:p>
            <a:pPr marL="1257300" lvl="1" indent="-571500">
              <a:buFont typeface="Arial" panose="020B0604020202020204" pitchFamily="34" charset="0"/>
              <a:buChar char="•"/>
            </a:pPr>
            <a:r>
              <a:rPr lang="nl-BE" dirty="0"/>
              <a:t> U = gelijkmatige lichtverdeling</a:t>
            </a:r>
          </a:p>
          <a:p>
            <a:pPr marL="1257300" lvl="1" indent="-571500">
              <a:buFont typeface="Arial" panose="020B0604020202020204" pitchFamily="34" charset="0"/>
              <a:buChar char="•"/>
            </a:pPr>
            <a:r>
              <a:rPr lang="nl-BE" dirty="0"/>
              <a:t> UGR = verblindingsgraad</a:t>
            </a:r>
          </a:p>
          <a:p>
            <a:pPr marL="1257300" lvl="1" indent="-571500">
              <a:buFont typeface="Arial" panose="020B0604020202020204" pitchFamily="34" charset="0"/>
              <a:buChar char="•"/>
            </a:pPr>
            <a:r>
              <a:rPr lang="nl-BE" dirty="0"/>
              <a:t> Ra = kleurweergave-index</a:t>
            </a:r>
          </a:p>
          <a:p>
            <a:endParaRPr lang="en-US" dirty="0"/>
          </a:p>
        </p:txBody>
      </p:sp>
      <p:sp>
        <p:nvSpPr>
          <p:cNvPr id="3" name="Slide Number Placeholder 2">
            <a:extLst>
              <a:ext uri="{FF2B5EF4-FFF2-40B4-BE49-F238E27FC236}">
                <a16:creationId xmlns:a16="http://schemas.microsoft.com/office/drawing/2014/main" id="{CA0253C9-E875-2B9B-F08E-199ECA15C5F3}"/>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22</a:t>
            </a:fld>
            <a:endParaRPr lang="nl-BE"/>
          </a:p>
        </p:txBody>
      </p:sp>
      <p:sp>
        <p:nvSpPr>
          <p:cNvPr id="4" name="Title 3">
            <a:extLst>
              <a:ext uri="{FF2B5EF4-FFF2-40B4-BE49-F238E27FC236}">
                <a16:creationId xmlns:a16="http://schemas.microsoft.com/office/drawing/2014/main" id="{5059C6E2-94FD-7221-4166-1F1C1AC0D250}"/>
              </a:ext>
            </a:extLst>
          </p:cNvPr>
          <p:cNvSpPr>
            <a:spLocks noGrp="1"/>
          </p:cNvSpPr>
          <p:nvPr>
            <p:ph type="title"/>
          </p:nvPr>
        </p:nvSpPr>
        <p:spPr/>
        <p:txBody>
          <a:bodyPr/>
          <a:lstStyle/>
          <a:p>
            <a:r>
              <a:rPr lang="nl-BE" dirty="0"/>
              <a:t>Verlichting in de praktijk</a:t>
            </a:r>
            <a:endParaRPr lang="en-US" dirty="0"/>
          </a:p>
        </p:txBody>
      </p:sp>
      <p:sp>
        <p:nvSpPr>
          <p:cNvPr id="5" name="Date Placeholder 4">
            <a:extLst>
              <a:ext uri="{FF2B5EF4-FFF2-40B4-BE49-F238E27FC236}">
                <a16:creationId xmlns:a16="http://schemas.microsoft.com/office/drawing/2014/main" id="{72C8DD9B-BCD0-19BC-D4CD-08D31D907FD0}"/>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3D937D45-9188-D7C4-6E96-EBF77C0B9BC1}"/>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9BB99769-342B-73EB-23D8-1E55E0DCB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0893" y="785432"/>
            <a:ext cx="8604867" cy="8220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435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4ED0C-346B-B1E6-87D8-C3F9A2463E52}"/>
              </a:ext>
            </a:extLst>
          </p:cNvPr>
          <p:cNvSpPr>
            <a:spLocks noGrp="1"/>
          </p:cNvSpPr>
          <p:nvPr>
            <p:ph type="body" sz="quarter" idx="17"/>
          </p:nvPr>
        </p:nvSpPr>
        <p:spPr>
          <a:xfrm>
            <a:off x="1050131" y="2354400"/>
            <a:ext cx="16575629" cy="6551855"/>
          </a:xfrm>
        </p:spPr>
        <p:txBody>
          <a:bodyPr/>
          <a:lstStyle/>
          <a:p>
            <a:pPr marL="457200" indent="-457200">
              <a:buFont typeface="Arial" panose="020B0604020202020204" pitchFamily="34" charset="0"/>
              <a:buChar char="•"/>
            </a:pPr>
            <a:r>
              <a:rPr lang="nl-BE" sz="3200" dirty="0"/>
              <a:t>Meten van de verlichtingssterkte E [lux] – Procedure:</a:t>
            </a:r>
          </a:p>
          <a:p>
            <a:pPr marL="1143000" lvl="1" indent="-457200">
              <a:buFont typeface="Arial" panose="020B0604020202020204" pitchFamily="34" charset="0"/>
              <a:buChar char="•"/>
            </a:pPr>
            <a:r>
              <a:rPr lang="nl-BE" sz="3200" dirty="0"/>
              <a:t>Via luxmeter</a:t>
            </a:r>
          </a:p>
          <a:p>
            <a:pPr marL="1143000" lvl="1" indent="-457200">
              <a:buFont typeface="Arial" panose="020B0604020202020204" pitchFamily="34" charset="0"/>
              <a:buChar char="•"/>
            </a:pPr>
            <a:r>
              <a:rPr lang="nl-BE" sz="3200" dirty="0"/>
              <a:t>Interpreteer en stel vragen bij cijfer!</a:t>
            </a:r>
          </a:p>
          <a:p>
            <a:pPr marL="1143000" lvl="1" indent="-457200">
              <a:buFont typeface="Arial" panose="020B0604020202020204" pitchFamily="34" charset="0"/>
              <a:buChar char="•"/>
            </a:pPr>
            <a:r>
              <a:rPr lang="nl-BE" sz="3200" dirty="0"/>
              <a:t>Typisch aan de </a:t>
            </a:r>
            <a:r>
              <a:rPr lang="nl-BE" sz="3200" dirty="0" err="1"/>
              <a:t>meetkop</a:t>
            </a:r>
            <a:r>
              <a:rPr lang="nl-BE" sz="3200" dirty="0"/>
              <a:t> is de eigenlijke lichtsensor (afgeschermd met een diffuser). </a:t>
            </a:r>
            <a:br>
              <a:rPr lang="nl-BE" sz="3200" dirty="0"/>
            </a:br>
            <a:r>
              <a:rPr lang="nl-BE" sz="3200" dirty="0"/>
              <a:t>Dit is noodzakelijk omdat lichtsensoren gevoelig zijn voor de richting waaruit het licht </a:t>
            </a:r>
            <a:br>
              <a:rPr lang="nl-BE" sz="3200" dirty="0"/>
            </a:br>
            <a:r>
              <a:rPr lang="nl-BE" sz="3200" dirty="0"/>
              <a:t>op de sensor valt</a:t>
            </a:r>
          </a:p>
          <a:p>
            <a:pPr marL="1143000" lvl="1" indent="-457200">
              <a:buFont typeface="Arial" panose="020B0604020202020204" pitchFamily="34" charset="0"/>
              <a:buChar char="•"/>
            </a:pPr>
            <a:r>
              <a:rPr lang="nl-BE" sz="3200" dirty="0"/>
              <a:t>Diffuser zorgt voor een zodanige verstrooiing van het invallende licht dat de invals-</a:t>
            </a:r>
            <a:br>
              <a:rPr lang="nl-BE" sz="3200" dirty="0"/>
            </a:br>
            <a:r>
              <a:rPr lang="nl-BE" sz="3200" dirty="0"/>
              <a:t>richting van het licht op de eigenlijke detector volledig teniet wordt gedaan</a:t>
            </a:r>
          </a:p>
          <a:p>
            <a:pPr marL="1143000" lvl="1" indent="-457200">
              <a:buFont typeface="Arial" panose="020B0604020202020204" pitchFamily="34" charset="0"/>
              <a:buChar char="•"/>
            </a:pPr>
            <a:r>
              <a:rPr lang="nl-BE" sz="3200" dirty="0"/>
              <a:t>Lampen minimaal 30 minuten laten branden</a:t>
            </a:r>
          </a:p>
          <a:p>
            <a:pPr marL="1828800" lvl="2" indent="-457200">
              <a:buFont typeface="Arial" panose="020B0604020202020204" pitchFamily="34" charset="0"/>
              <a:buChar char="•"/>
            </a:pPr>
            <a:r>
              <a:rPr lang="nl-BE" sz="2800" dirty="0"/>
              <a:t>Duurt even voordat lichtstroom stabiel is</a:t>
            </a:r>
          </a:p>
          <a:p>
            <a:pPr marL="1143000" lvl="1" indent="-457200">
              <a:buFont typeface="Arial" panose="020B0604020202020204" pitchFamily="34" charset="0"/>
              <a:buChar char="•"/>
            </a:pPr>
            <a:r>
              <a:rPr lang="nl-BE" sz="3200" dirty="0"/>
              <a:t>Geen daglicht of andere storende elementen aanwezig! </a:t>
            </a:r>
            <a:br>
              <a:rPr lang="nl-BE" sz="3200" dirty="0"/>
            </a:br>
            <a:r>
              <a:rPr lang="nl-BE" sz="3200" dirty="0"/>
              <a:t>Rekening mee houden</a:t>
            </a:r>
          </a:p>
          <a:p>
            <a:pPr marL="1143000" lvl="1" indent="-457200">
              <a:buFont typeface="Arial" panose="020B0604020202020204" pitchFamily="34" charset="0"/>
              <a:buChar char="•"/>
            </a:pPr>
            <a:r>
              <a:rPr lang="nl-BE" sz="3200" dirty="0"/>
              <a:t>Meten op ooghoogte</a:t>
            </a:r>
          </a:p>
          <a:p>
            <a:endParaRPr lang="en-US" dirty="0"/>
          </a:p>
        </p:txBody>
      </p:sp>
      <p:sp>
        <p:nvSpPr>
          <p:cNvPr id="3" name="Slide Number Placeholder 2">
            <a:extLst>
              <a:ext uri="{FF2B5EF4-FFF2-40B4-BE49-F238E27FC236}">
                <a16:creationId xmlns:a16="http://schemas.microsoft.com/office/drawing/2014/main" id="{F3520619-0EA6-C617-1656-0CCB018F52A6}"/>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23</a:t>
            </a:fld>
            <a:endParaRPr lang="nl-BE"/>
          </a:p>
        </p:txBody>
      </p:sp>
      <p:sp>
        <p:nvSpPr>
          <p:cNvPr id="4" name="Title 3">
            <a:extLst>
              <a:ext uri="{FF2B5EF4-FFF2-40B4-BE49-F238E27FC236}">
                <a16:creationId xmlns:a16="http://schemas.microsoft.com/office/drawing/2014/main" id="{DE184A16-87F6-F997-7A5B-2441EA5935EF}"/>
              </a:ext>
            </a:extLst>
          </p:cNvPr>
          <p:cNvSpPr>
            <a:spLocks noGrp="1"/>
          </p:cNvSpPr>
          <p:nvPr>
            <p:ph type="title"/>
          </p:nvPr>
        </p:nvSpPr>
        <p:spPr/>
        <p:txBody>
          <a:bodyPr/>
          <a:lstStyle/>
          <a:p>
            <a:r>
              <a:rPr lang="nl-BE" dirty="0"/>
              <a:t>Verlichting in de praktijk – hoe?</a:t>
            </a:r>
            <a:endParaRPr lang="en-US" dirty="0"/>
          </a:p>
        </p:txBody>
      </p:sp>
      <p:sp>
        <p:nvSpPr>
          <p:cNvPr id="5" name="Date Placeholder 4">
            <a:extLst>
              <a:ext uri="{FF2B5EF4-FFF2-40B4-BE49-F238E27FC236}">
                <a16:creationId xmlns:a16="http://schemas.microsoft.com/office/drawing/2014/main" id="{19072A30-81FD-802A-B22C-186D7C06E70C}"/>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101C517C-ADF5-6349-5B7B-122D4B53B90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3254117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68BF0-C561-CDEB-FAA7-2D7B0A892FAB}"/>
              </a:ext>
            </a:extLst>
          </p:cNvPr>
          <p:cNvSpPr>
            <a:spLocks noGrp="1"/>
          </p:cNvSpPr>
          <p:nvPr>
            <p:ph type="body" sz="quarter" idx="17"/>
          </p:nvPr>
        </p:nvSpPr>
        <p:spPr>
          <a:xfrm>
            <a:off x="1050131" y="2354400"/>
            <a:ext cx="16575629" cy="6442127"/>
          </a:xfrm>
        </p:spPr>
        <p:txBody>
          <a:bodyPr/>
          <a:lstStyle/>
          <a:p>
            <a:pPr marL="571500" indent="-571500">
              <a:buFont typeface="Arial" panose="020B0604020202020204" pitchFamily="34" charset="0"/>
              <a:buChar char="•"/>
            </a:pPr>
            <a:r>
              <a:rPr lang="nl-BE" sz="3200" dirty="0"/>
              <a:t>Meten van de verlichtingssterkte E [lux] - Procedure</a:t>
            </a:r>
          </a:p>
          <a:p>
            <a:pPr marL="1257300" lvl="1" indent="-571500">
              <a:buFont typeface="Arial" panose="020B0604020202020204" pitchFamily="34" charset="0"/>
              <a:buChar char="•"/>
            </a:pPr>
            <a:r>
              <a:rPr lang="nl-BE" sz="3200" dirty="0"/>
              <a:t>Maak gebruik van een geijkte luxmeter waarvan de meetfout gekend is</a:t>
            </a:r>
          </a:p>
          <a:p>
            <a:pPr marL="1257300" lvl="1" indent="-571500">
              <a:buFont typeface="Arial" panose="020B0604020202020204" pitchFamily="34" charset="0"/>
              <a:buChar char="•"/>
            </a:pPr>
            <a:r>
              <a:rPr lang="nl-BE" sz="3200" dirty="0"/>
              <a:t>Maak goede analyse van wanneer je de meting doet</a:t>
            </a:r>
          </a:p>
          <a:p>
            <a:pPr marL="1828800" lvl="2" indent="-457200">
              <a:buFont typeface="Arial" panose="020B0604020202020204" pitchFamily="34" charset="0"/>
              <a:buChar char="•"/>
            </a:pPr>
            <a:r>
              <a:rPr lang="nl-BE" sz="2800" dirty="0"/>
              <a:t>Verlicht/niet verlicht</a:t>
            </a:r>
          </a:p>
          <a:p>
            <a:pPr marL="1828800" lvl="2" indent="-457200">
              <a:buFont typeface="Arial" panose="020B0604020202020204" pitchFamily="34" charset="0"/>
              <a:buChar char="•"/>
            </a:pPr>
            <a:r>
              <a:rPr lang="nl-BE" sz="2800" dirty="0"/>
              <a:t>Zonnig, bewolkt (licht of zwaar bewolkt)</a:t>
            </a:r>
          </a:p>
          <a:p>
            <a:pPr marL="1828800" lvl="2" indent="-457200">
              <a:buFont typeface="Arial" panose="020B0604020202020204" pitchFamily="34" charset="0"/>
              <a:buChar char="•"/>
            </a:pPr>
            <a:r>
              <a:rPr lang="nl-BE" sz="2800" dirty="0"/>
              <a:t>Wat zijn de standaardomstandigheden waarin het lokaal anders gebruikt wordt?</a:t>
            </a:r>
          </a:p>
          <a:p>
            <a:pPr marL="1828800" lvl="2" indent="-457200">
              <a:buFont typeface="Arial" panose="020B0604020202020204" pitchFamily="34" charset="0"/>
              <a:buChar char="•"/>
            </a:pPr>
            <a:r>
              <a:rPr lang="nl-BE" sz="2800" dirty="0"/>
              <a:t>Oefen geen invloed uit op de meetpunten (schaduw)</a:t>
            </a:r>
          </a:p>
          <a:p>
            <a:pPr marL="1257300" lvl="1" indent="-571500">
              <a:buFont typeface="Arial" panose="020B0604020202020204" pitchFamily="34" charset="0"/>
              <a:buChar char="•"/>
            </a:pPr>
            <a:r>
              <a:rPr lang="nl-BE" sz="3200" dirty="0"/>
              <a:t>Bepalen van de verschillende zones (gemeten op het werkvlak, of hoogte van 0.85m)</a:t>
            </a:r>
          </a:p>
          <a:p>
            <a:pPr marL="1828800" lvl="2" indent="-457200">
              <a:buFont typeface="Arial" panose="020B0604020202020204" pitchFamily="34" charset="0"/>
              <a:buChar char="•"/>
            </a:pPr>
            <a:r>
              <a:rPr lang="nl-BE" sz="2800" dirty="0"/>
              <a:t>Werkzone (waar visuele taken uitgevoerd worden)</a:t>
            </a:r>
          </a:p>
          <a:p>
            <a:pPr marL="1828800" lvl="2" indent="-457200">
              <a:buFont typeface="Arial" panose="020B0604020202020204" pitchFamily="34" charset="0"/>
              <a:buChar char="•"/>
            </a:pPr>
            <a:r>
              <a:rPr lang="nl-BE" sz="2800" dirty="0"/>
              <a:t>Direct aangrenzende zone (Strook van 50 cm rondom de werkzone)</a:t>
            </a:r>
          </a:p>
          <a:p>
            <a:pPr marL="1828800" lvl="2" indent="-457200">
              <a:buFont typeface="Arial" panose="020B0604020202020204" pitchFamily="34" charset="0"/>
              <a:buChar char="•"/>
            </a:pPr>
            <a:r>
              <a:rPr lang="nl-BE" sz="2800" dirty="0"/>
              <a:t>Achtergrond</a:t>
            </a:r>
          </a:p>
          <a:p>
            <a:pPr marL="1257300" lvl="1" indent="-571500">
              <a:buFont typeface="Arial" panose="020B0604020202020204" pitchFamily="34" charset="0"/>
              <a:buChar char="•"/>
            </a:pPr>
            <a:r>
              <a:rPr lang="nl-BE" sz="3200" dirty="0"/>
              <a:t>Opmeten van het lokaal, aantal meetpunten afhankelijk van de grootte van de zone.</a:t>
            </a:r>
          </a:p>
          <a:p>
            <a:pPr marL="571500" indent="-5715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68EAB454-AC2E-818E-6BB7-82AAE7ADBE2F}"/>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24</a:t>
            </a:fld>
            <a:endParaRPr lang="nl-BE"/>
          </a:p>
        </p:txBody>
      </p:sp>
      <p:sp>
        <p:nvSpPr>
          <p:cNvPr id="4" name="Title 3">
            <a:extLst>
              <a:ext uri="{FF2B5EF4-FFF2-40B4-BE49-F238E27FC236}">
                <a16:creationId xmlns:a16="http://schemas.microsoft.com/office/drawing/2014/main" id="{F4F0E077-40A4-732E-3630-E0C49E8AED5F}"/>
              </a:ext>
            </a:extLst>
          </p:cNvPr>
          <p:cNvSpPr>
            <a:spLocks noGrp="1"/>
          </p:cNvSpPr>
          <p:nvPr>
            <p:ph type="title"/>
          </p:nvPr>
        </p:nvSpPr>
        <p:spPr/>
        <p:txBody>
          <a:bodyPr/>
          <a:lstStyle/>
          <a:p>
            <a:r>
              <a:rPr lang="nl-BE" dirty="0"/>
              <a:t>Verlichting in de praktijk – hoe?</a:t>
            </a:r>
            <a:endParaRPr lang="en-US" dirty="0"/>
          </a:p>
        </p:txBody>
      </p:sp>
      <p:sp>
        <p:nvSpPr>
          <p:cNvPr id="5" name="Date Placeholder 4">
            <a:extLst>
              <a:ext uri="{FF2B5EF4-FFF2-40B4-BE49-F238E27FC236}">
                <a16:creationId xmlns:a16="http://schemas.microsoft.com/office/drawing/2014/main" id="{CD2D108C-0C5D-A3C0-12B9-51E79774700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1B228ED6-5560-F5DB-0B3C-ADF497E795C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1554513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68BF0-C561-CDEB-FAA7-2D7B0A892FAB}"/>
              </a:ext>
            </a:extLst>
          </p:cNvPr>
          <p:cNvSpPr>
            <a:spLocks noGrp="1"/>
          </p:cNvSpPr>
          <p:nvPr>
            <p:ph type="body" sz="quarter" idx="17"/>
          </p:nvPr>
        </p:nvSpPr>
        <p:spPr>
          <a:xfrm>
            <a:off x="1050131" y="2354400"/>
            <a:ext cx="16575629" cy="6442127"/>
          </a:xfrm>
        </p:spPr>
        <p:txBody>
          <a:bodyPr/>
          <a:lstStyle/>
          <a:p>
            <a:pPr marL="571500" indent="-571500">
              <a:buFont typeface="Arial" panose="020B0604020202020204" pitchFamily="34" charset="0"/>
              <a:buChar char="•"/>
            </a:pPr>
            <a:r>
              <a:rPr lang="nl-BE" sz="3200" dirty="0"/>
              <a:t>Meten van de verlichtingssterkte E [lux] - Procedure</a:t>
            </a:r>
          </a:p>
          <a:p>
            <a:pPr marL="1257300" lvl="1" indent="-571500">
              <a:buFont typeface="Arial" panose="020B0604020202020204" pitchFamily="34" charset="0"/>
              <a:buChar char="•"/>
            </a:pPr>
            <a:r>
              <a:rPr lang="nl-BE" sz="3200" dirty="0"/>
              <a:t>Aantal meetpunten – wettelijke norm:</a:t>
            </a:r>
          </a:p>
          <a:p>
            <a:pPr marL="571500" indent="-5715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68EAB454-AC2E-818E-6BB7-82AAE7ADBE2F}"/>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25</a:t>
            </a:fld>
            <a:endParaRPr lang="nl-BE"/>
          </a:p>
        </p:txBody>
      </p:sp>
      <p:sp>
        <p:nvSpPr>
          <p:cNvPr id="4" name="Title 3">
            <a:extLst>
              <a:ext uri="{FF2B5EF4-FFF2-40B4-BE49-F238E27FC236}">
                <a16:creationId xmlns:a16="http://schemas.microsoft.com/office/drawing/2014/main" id="{F4F0E077-40A4-732E-3630-E0C49E8AED5F}"/>
              </a:ext>
            </a:extLst>
          </p:cNvPr>
          <p:cNvSpPr>
            <a:spLocks noGrp="1"/>
          </p:cNvSpPr>
          <p:nvPr>
            <p:ph type="title"/>
          </p:nvPr>
        </p:nvSpPr>
        <p:spPr/>
        <p:txBody>
          <a:bodyPr/>
          <a:lstStyle/>
          <a:p>
            <a:r>
              <a:rPr lang="nl-BE" dirty="0"/>
              <a:t>Verlichting in de praktijk – hoe?</a:t>
            </a:r>
            <a:endParaRPr lang="en-US" dirty="0"/>
          </a:p>
        </p:txBody>
      </p:sp>
      <p:sp>
        <p:nvSpPr>
          <p:cNvPr id="5" name="Date Placeholder 4">
            <a:extLst>
              <a:ext uri="{FF2B5EF4-FFF2-40B4-BE49-F238E27FC236}">
                <a16:creationId xmlns:a16="http://schemas.microsoft.com/office/drawing/2014/main" id="{CD2D108C-0C5D-A3C0-12B9-51E79774700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1B228ED6-5560-F5DB-0B3C-ADF497E795C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1BFE3C2B-E191-6BB3-8B50-16094029E7BC}"/>
              </a:ext>
            </a:extLst>
          </p:cNvPr>
          <p:cNvPicPr>
            <a:picLocks noChangeAspect="1"/>
          </p:cNvPicPr>
          <p:nvPr/>
        </p:nvPicPr>
        <p:blipFill>
          <a:blip r:embed="rId2"/>
          <a:stretch>
            <a:fillRect/>
          </a:stretch>
        </p:blipFill>
        <p:spPr>
          <a:xfrm>
            <a:off x="4592082" y="3803944"/>
            <a:ext cx="7710015" cy="5502773"/>
          </a:xfrm>
          <a:prstGeom prst="rect">
            <a:avLst/>
          </a:prstGeom>
        </p:spPr>
      </p:pic>
    </p:spTree>
    <p:extLst>
      <p:ext uri="{BB962C8B-B14F-4D97-AF65-F5344CB8AC3E}">
        <p14:creationId xmlns:p14="http://schemas.microsoft.com/office/powerpoint/2010/main" val="4130644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solidFill>
                  <a:srgbClr val="B4E1D6"/>
                </a:solidFill>
              </a:rPr>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26</a:t>
            </a:fld>
            <a:endParaRPr lang="nl-BE" dirty="0"/>
          </a:p>
        </p:txBody>
      </p:sp>
    </p:spTree>
    <p:extLst>
      <p:ext uri="{BB962C8B-B14F-4D97-AF65-F5344CB8AC3E}">
        <p14:creationId xmlns:p14="http://schemas.microsoft.com/office/powerpoint/2010/main" val="212826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97EB9A-A614-237A-EB30-BE522F7DA2A5}"/>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27</a:t>
            </a:fld>
            <a:endParaRPr lang="nl-BE"/>
          </a:p>
        </p:txBody>
      </p:sp>
      <p:sp>
        <p:nvSpPr>
          <p:cNvPr id="4" name="Title 3">
            <a:extLst>
              <a:ext uri="{FF2B5EF4-FFF2-40B4-BE49-F238E27FC236}">
                <a16:creationId xmlns:a16="http://schemas.microsoft.com/office/drawing/2014/main" id="{79EFB90E-85E8-85AA-F01B-2639161DFC1D}"/>
              </a:ext>
            </a:extLst>
          </p:cNvPr>
          <p:cNvSpPr>
            <a:spLocks noGrp="1"/>
          </p:cNvSpPr>
          <p:nvPr>
            <p:ph type="title"/>
          </p:nvPr>
        </p:nvSpPr>
        <p:spPr/>
        <p:txBody>
          <a:bodyPr/>
          <a:lstStyle/>
          <a:p>
            <a:r>
              <a:rPr lang="nl-BE" dirty="0"/>
              <a:t>Investeren?</a:t>
            </a:r>
            <a:endParaRPr lang="en-US" dirty="0"/>
          </a:p>
        </p:txBody>
      </p:sp>
      <p:sp>
        <p:nvSpPr>
          <p:cNvPr id="5" name="Date Placeholder 4">
            <a:extLst>
              <a:ext uri="{FF2B5EF4-FFF2-40B4-BE49-F238E27FC236}">
                <a16:creationId xmlns:a16="http://schemas.microsoft.com/office/drawing/2014/main" id="{5D784C25-9096-E57A-CE0D-E647259578C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EA05A4B7-9C81-971C-EB81-5C23418C743C}"/>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Content Placeholder 3">
            <a:extLst>
              <a:ext uri="{FF2B5EF4-FFF2-40B4-BE49-F238E27FC236}">
                <a16:creationId xmlns:a16="http://schemas.microsoft.com/office/drawing/2014/main" id="{91631A68-8E8F-6840-8E70-E630AD0F7A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72"/>
          <a:stretch/>
        </p:blipFill>
        <p:spPr bwMode="auto">
          <a:xfrm>
            <a:off x="4141821" y="1886857"/>
            <a:ext cx="8610536" cy="7419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248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7F6C44-0A5B-8095-47E3-1D3D51F916AC}"/>
              </a:ext>
            </a:extLst>
          </p:cNvPr>
          <p:cNvSpPr>
            <a:spLocks noGrp="1"/>
          </p:cNvSpPr>
          <p:nvPr>
            <p:ph type="body" sz="quarter" idx="17"/>
          </p:nvPr>
        </p:nvSpPr>
        <p:spPr>
          <a:xfrm>
            <a:off x="998692" y="2091599"/>
            <a:ext cx="16575629" cy="7215117"/>
          </a:xfrm>
        </p:spPr>
        <p:txBody>
          <a:bodyPr/>
          <a:lstStyle/>
          <a:p>
            <a:pPr marL="457200" indent="-457200">
              <a:buFont typeface="Arial" panose="020B0604020202020204" pitchFamily="34" charset="0"/>
              <a:buChar char="•"/>
            </a:pPr>
            <a:r>
              <a:rPr lang="nl-BE" sz="3200" dirty="0"/>
              <a:t>Veel oude technologie in industrie (75%)</a:t>
            </a:r>
          </a:p>
          <a:p>
            <a:pPr marL="457200" indent="-457200">
              <a:buFont typeface="Arial" panose="020B0604020202020204" pitchFamily="34" charset="0"/>
              <a:buChar char="•"/>
            </a:pPr>
            <a:r>
              <a:rPr lang="nl-BE" sz="3200" dirty="0"/>
              <a:t>Comfort parameters:</a:t>
            </a:r>
          </a:p>
          <a:p>
            <a:pPr marL="1143000" lvl="1" indent="-457200">
              <a:buFont typeface="Arial" panose="020B0604020202020204" pitchFamily="34" charset="0"/>
              <a:buChar char="•"/>
            </a:pPr>
            <a:r>
              <a:rPr lang="nl-BE" sz="2800" dirty="0"/>
              <a:t>E, U, UGR, Ra, onderhoud, ..</a:t>
            </a:r>
          </a:p>
          <a:p>
            <a:pPr marL="457200" indent="-457200">
              <a:buFont typeface="Arial" panose="020B0604020202020204" pitchFamily="34" charset="0"/>
              <a:buChar char="•"/>
            </a:pPr>
            <a:r>
              <a:rPr lang="nl-BE" sz="3200" dirty="0" err="1"/>
              <a:t>Relamping</a:t>
            </a:r>
            <a:r>
              <a:rPr lang="nl-BE" sz="3200" dirty="0"/>
              <a:t>, retrofitting en </a:t>
            </a:r>
            <a:r>
              <a:rPr lang="nl-BE" sz="3200" dirty="0" err="1"/>
              <a:t>relighting</a:t>
            </a:r>
            <a:endParaRPr lang="nl-BE" sz="3200" dirty="0"/>
          </a:p>
          <a:p>
            <a:pPr marL="457200" indent="-457200">
              <a:buFont typeface="Arial" panose="020B0604020202020204" pitchFamily="34" charset="0"/>
              <a:buChar char="•"/>
            </a:pPr>
            <a:r>
              <a:rPr lang="nl-BE" sz="3200" dirty="0"/>
              <a:t>Hoe aanpakken?</a:t>
            </a:r>
          </a:p>
          <a:p>
            <a:pPr marL="1143000" lvl="1" indent="-457200">
              <a:buFont typeface="Arial" panose="020B0604020202020204" pitchFamily="34" charset="0"/>
              <a:buChar char="•"/>
            </a:pPr>
            <a:r>
              <a:rPr lang="nl-BE" sz="2800" dirty="0"/>
              <a:t>Energieaudit + metingen:</a:t>
            </a:r>
          </a:p>
          <a:p>
            <a:pPr marL="1714500" lvl="2" indent="-342900">
              <a:buFont typeface="Arial" panose="020B0604020202020204" pitchFamily="34" charset="0"/>
              <a:buChar char="•"/>
            </a:pPr>
            <a:r>
              <a:rPr lang="nl-BE" sz="2400" dirty="0"/>
              <a:t>Elektrische en comfort</a:t>
            </a:r>
          </a:p>
          <a:p>
            <a:pPr marL="1143000" lvl="1" indent="-457200">
              <a:buFont typeface="Arial" panose="020B0604020202020204" pitchFamily="34" charset="0"/>
              <a:buChar char="•"/>
            </a:pPr>
            <a:r>
              <a:rPr lang="nl-BE" sz="2800" dirty="0"/>
              <a:t>Wensen klant:</a:t>
            </a:r>
          </a:p>
          <a:p>
            <a:pPr marL="1714500" lvl="2" indent="-342900">
              <a:buFont typeface="Arial" panose="020B0604020202020204" pitchFamily="34" charset="0"/>
              <a:buChar char="•"/>
            </a:pPr>
            <a:r>
              <a:rPr lang="nl-BE" sz="2400" dirty="0"/>
              <a:t>Ruimtes, lichtinval, werkingsgebieden, aard van de ruimte, wetten, budget,…</a:t>
            </a:r>
          </a:p>
          <a:p>
            <a:pPr lvl="2">
              <a:buFont typeface="Wingdings" panose="05000000000000000000" pitchFamily="2" charset="2"/>
              <a:buChar char="è"/>
            </a:pPr>
            <a:r>
              <a:rPr lang="nl-BE" sz="2400" dirty="0">
                <a:sym typeface="Wingdings" panose="05000000000000000000" pitchFamily="2" charset="2"/>
              </a:rPr>
              <a:t>Lichtplan (</a:t>
            </a:r>
            <a:r>
              <a:rPr lang="nl-BE" sz="2400" dirty="0" err="1">
                <a:sym typeface="Wingdings" panose="05000000000000000000" pitchFamily="2" charset="2"/>
              </a:rPr>
              <a:t>Dialux</a:t>
            </a:r>
            <a:r>
              <a:rPr lang="nl-BE" sz="2400" dirty="0">
                <a:sym typeface="Wingdings" panose="05000000000000000000" pitchFamily="2" charset="2"/>
              </a:rPr>
              <a:t>)</a:t>
            </a:r>
          </a:p>
          <a:p>
            <a:pPr marL="457200" indent="-457200">
              <a:buFont typeface="Arial" panose="020B0604020202020204" pitchFamily="34" charset="0"/>
              <a:buChar char="•"/>
            </a:pPr>
            <a:r>
              <a:rPr lang="nl-BE" sz="3200" dirty="0">
                <a:sym typeface="Wingdings" panose="05000000000000000000" pitchFamily="2" charset="2"/>
              </a:rPr>
              <a:t>Monitoringsystemen</a:t>
            </a:r>
          </a:p>
          <a:p>
            <a:pPr marL="457200" indent="-457200">
              <a:buFont typeface="Arial" panose="020B0604020202020204" pitchFamily="34" charset="0"/>
              <a:buChar char="•"/>
            </a:pPr>
            <a:r>
              <a:rPr lang="nl-BE" sz="3200" dirty="0">
                <a:sym typeface="Wingdings" panose="05000000000000000000" pitchFamily="2" charset="2"/>
              </a:rPr>
              <a:t>Slimme sturingen:</a:t>
            </a:r>
          </a:p>
          <a:p>
            <a:pPr marL="1143000" lvl="1" indent="-457200">
              <a:buFont typeface="Arial" panose="020B0604020202020204" pitchFamily="34" charset="0"/>
              <a:buChar char="•"/>
            </a:pPr>
            <a:r>
              <a:rPr lang="nl-BE" sz="2800" dirty="0">
                <a:sym typeface="Wingdings" panose="05000000000000000000" pitchFamily="2" charset="2"/>
              </a:rPr>
              <a:t>Aanwezigheidsdetectie, daglichttoetreding, dimmen, .. </a:t>
            </a:r>
            <a:endParaRPr lang="nl-BE" sz="2800" dirty="0"/>
          </a:p>
          <a:p>
            <a:endParaRPr lang="en-US" dirty="0"/>
          </a:p>
        </p:txBody>
      </p:sp>
      <p:sp>
        <p:nvSpPr>
          <p:cNvPr id="3" name="Slide Number Placeholder 2">
            <a:extLst>
              <a:ext uri="{FF2B5EF4-FFF2-40B4-BE49-F238E27FC236}">
                <a16:creationId xmlns:a16="http://schemas.microsoft.com/office/drawing/2014/main" id="{32C16574-6561-5F25-F86E-052E938633A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28</a:t>
            </a:fld>
            <a:endParaRPr lang="nl-BE"/>
          </a:p>
        </p:txBody>
      </p:sp>
      <p:sp>
        <p:nvSpPr>
          <p:cNvPr id="4" name="Title 3">
            <a:extLst>
              <a:ext uri="{FF2B5EF4-FFF2-40B4-BE49-F238E27FC236}">
                <a16:creationId xmlns:a16="http://schemas.microsoft.com/office/drawing/2014/main" id="{3EB2B04D-F7EA-2CCB-5D83-32E40D179C07}"/>
              </a:ext>
            </a:extLst>
          </p:cNvPr>
          <p:cNvSpPr>
            <a:spLocks noGrp="1"/>
          </p:cNvSpPr>
          <p:nvPr>
            <p:ph type="title"/>
          </p:nvPr>
        </p:nvSpPr>
        <p:spPr/>
        <p:txBody>
          <a:bodyPr/>
          <a:lstStyle/>
          <a:p>
            <a:r>
              <a:rPr lang="nl-BE" dirty="0"/>
              <a:t>Investeren?</a:t>
            </a:r>
            <a:endParaRPr lang="en-US" dirty="0"/>
          </a:p>
        </p:txBody>
      </p:sp>
      <p:sp>
        <p:nvSpPr>
          <p:cNvPr id="5" name="Date Placeholder 4">
            <a:extLst>
              <a:ext uri="{FF2B5EF4-FFF2-40B4-BE49-F238E27FC236}">
                <a16:creationId xmlns:a16="http://schemas.microsoft.com/office/drawing/2014/main" id="{0DF63175-88EE-B409-CE9B-837006B0E973}"/>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EEB16A6B-6CBC-8262-F82F-625DC218AFC1}"/>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1587866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9A0033-E233-566D-D75A-0E526F57F251}"/>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err="1"/>
              <a:t>Relamping</a:t>
            </a:r>
            <a:r>
              <a:rPr lang="nl-BE" sz="3200" dirty="0"/>
              <a:t>:</a:t>
            </a:r>
          </a:p>
          <a:p>
            <a:pPr marL="1143000" lvl="1" indent="-457200">
              <a:buFont typeface="Arial" panose="020B0604020202020204" pitchFamily="34" charset="0"/>
              <a:buChar char="•"/>
            </a:pPr>
            <a:r>
              <a:rPr lang="nl-BE" sz="2800" dirty="0"/>
              <a:t>Minst ingrijpende manier</a:t>
            </a:r>
          </a:p>
          <a:p>
            <a:pPr marL="1143000" lvl="1" indent="-457200">
              <a:buFont typeface="Arial" panose="020B0604020202020204" pitchFamily="34" charset="0"/>
              <a:buChar char="•"/>
            </a:pPr>
            <a:r>
              <a:rPr lang="nl-BE" sz="2800" dirty="0"/>
              <a:t>Enkel lampen vervangen door nieuwer model</a:t>
            </a:r>
          </a:p>
          <a:p>
            <a:pPr marL="1143000" lvl="1" indent="-457200">
              <a:buFont typeface="Arial" panose="020B0604020202020204" pitchFamily="34" charset="0"/>
              <a:buChar char="•"/>
            </a:pPr>
            <a:r>
              <a:rPr lang="nl-BE" sz="2800" dirty="0" err="1"/>
              <a:t>Vb</a:t>
            </a:r>
            <a:r>
              <a:rPr lang="nl-BE" sz="2800" dirty="0"/>
              <a:t> gloeilampen vervangen door … ?</a:t>
            </a:r>
          </a:p>
          <a:p>
            <a:pPr marL="457200" indent="-457200">
              <a:buFont typeface="Arial" panose="020B0604020202020204" pitchFamily="34" charset="0"/>
              <a:buChar char="•"/>
            </a:pPr>
            <a:r>
              <a:rPr lang="nl-BE" sz="3200" dirty="0"/>
              <a:t>Retrofit:</a:t>
            </a:r>
          </a:p>
          <a:p>
            <a:pPr marL="1143000" lvl="1" indent="-457200">
              <a:buFont typeface="Arial" panose="020B0604020202020204" pitchFamily="34" charset="0"/>
              <a:buChar char="•"/>
            </a:pPr>
            <a:r>
              <a:rPr lang="nl-BE" sz="2800" dirty="0"/>
              <a:t>Lampen vervangen door ander model</a:t>
            </a:r>
          </a:p>
          <a:p>
            <a:pPr marL="1143000" lvl="1" indent="-457200">
              <a:buFont typeface="Arial" panose="020B0604020202020204" pitchFamily="34" charset="0"/>
              <a:buChar char="•"/>
            </a:pPr>
            <a:r>
              <a:rPr lang="nl-BE" sz="2800" dirty="0"/>
              <a:t>Fitting blijft behouden</a:t>
            </a:r>
          </a:p>
          <a:p>
            <a:pPr marL="457200" indent="-457200">
              <a:buFont typeface="Arial" panose="020B0604020202020204" pitchFamily="34" charset="0"/>
              <a:buChar char="•"/>
            </a:pPr>
            <a:r>
              <a:rPr lang="nl-BE" sz="3200" dirty="0" err="1"/>
              <a:t>Relighten</a:t>
            </a:r>
            <a:r>
              <a:rPr lang="nl-BE" sz="3200" dirty="0"/>
              <a:t>:</a:t>
            </a:r>
          </a:p>
          <a:p>
            <a:pPr marL="1143000" lvl="1" indent="-457200">
              <a:buFont typeface="Arial" panose="020B0604020202020204" pitchFamily="34" charset="0"/>
              <a:buChar char="•"/>
            </a:pPr>
            <a:r>
              <a:rPr lang="nl-BE" sz="2800" dirty="0"/>
              <a:t>Meest ingrijpende manier – grootste besparing mogelijk</a:t>
            </a:r>
          </a:p>
          <a:p>
            <a:pPr marL="1143000" lvl="1" indent="-457200">
              <a:buFont typeface="Arial" panose="020B0604020202020204" pitchFamily="34" charset="0"/>
              <a:buChar char="•"/>
            </a:pPr>
            <a:r>
              <a:rPr lang="nl-BE" sz="2800" dirty="0"/>
              <a:t>Lampen + armatuur vervangen</a:t>
            </a:r>
          </a:p>
          <a:p>
            <a:pPr marL="1143000" lvl="1" indent="-457200">
              <a:buFont typeface="Arial" panose="020B0604020202020204" pitchFamily="34" charset="0"/>
              <a:buChar char="•"/>
            </a:pPr>
            <a:r>
              <a:rPr lang="nl-BE" sz="2800" dirty="0"/>
              <a:t>Duurder investering en installatiekost</a:t>
            </a:r>
          </a:p>
          <a:p>
            <a:endParaRPr lang="en-US" dirty="0"/>
          </a:p>
        </p:txBody>
      </p:sp>
      <p:sp>
        <p:nvSpPr>
          <p:cNvPr id="3" name="Slide Number Placeholder 2">
            <a:extLst>
              <a:ext uri="{FF2B5EF4-FFF2-40B4-BE49-F238E27FC236}">
                <a16:creationId xmlns:a16="http://schemas.microsoft.com/office/drawing/2014/main" id="{EC181BBA-085F-AE87-0D64-FDED285581E5}"/>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29</a:t>
            </a:fld>
            <a:endParaRPr lang="nl-BE"/>
          </a:p>
        </p:txBody>
      </p:sp>
      <p:sp>
        <p:nvSpPr>
          <p:cNvPr id="4" name="Title 3">
            <a:extLst>
              <a:ext uri="{FF2B5EF4-FFF2-40B4-BE49-F238E27FC236}">
                <a16:creationId xmlns:a16="http://schemas.microsoft.com/office/drawing/2014/main" id="{D1ADDC0C-D169-0514-9078-815974146291}"/>
              </a:ext>
            </a:extLst>
          </p:cNvPr>
          <p:cNvSpPr>
            <a:spLocks noGrp="1"/>
          </p:cNvSpPr>
          <p:nvPr>
            <p:ph type="title"/>
          </p:nvPr>
        </p:nvSpPr>
        <p:spPr/>
        <p:txBody>
          <a:bodyPr/>
          <a:lstStyle/>
          <a:p>
            <a:r>
              <a:rPr lang="nl-BE" dirty="0"/>
              <a:t>Investeren?</a:t>
            </a:r>
            <a:endParaRPr lang="en-US" dirty="0"/>
          </a:p>
        </p:txBody>
      </p:sp>
      <p:sp>
        <p:nvSpPr>
          <p:cNvPr id="5" name="Date Placeholder 4">
            <a:extLst>
              <a:ext uri="{FF2B5EF4-FFF2-40B4-BE49-F238E27FC236}">
                <a16:creationId xmlns:a16="http://schemas.microsoft.com/office/drawing/2014/main" id="{B2DD3D1F-E503-4D19-7354-517F7E1F8B8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2450FB43-07C1-70B4-F4F3-26BF6ACBF0D6}"/>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34069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Inleiding</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a:t>
            </a:fld>
            <a:endParaRPr lang="nl-BE" dirty="0"/>
          </a:p>
        </p:txBody>
      </p:sp>
      <p:pic>
        <p:nvPicPr>
          <p:cNvPr id="8" name="Picture 7">
            <a:extLst>
              <a:ext uri="{FF2B5EF4-FFF2-40B4-BE49-F238E27FC236}">
                <a16:creationId xmlns:a16="http://schemas.microsoft.com/office/drawing/2014/main" id="{C2FDD09F-1410-E3FB-4F4D-1A7A9150033D}"/>
              </a:ext>
            </a:extLst>
          </p:cNvPr>
          <p:cNvPicPr>
            <a:picLocks noChangeAspect="1"/>
          </p:cNvPicPr>
          <p:nvPr/>
        </p:nvPicPr>
        <p:blipFill>
          <a:blip r:embed="rId3"/>
          <a:stretch>
            <a:fillRect/>
          </a:stretch>
        </p:blipFill>
        <p:spPr>
          <a:xfrm>
            <a:off x="491440" y="2625288"/>
            <a:ext cx="8434196" cy="6031919"/>
          </a:xfrm>
          <a:prstGeom prst="rect">
            <a:avLst/>
          </a:prstGeom>
        </p:spPr>
      </p:pic>
      <p:sp>
        <p:nvSpPr>
          <p:cNvPr id="9" name="TextBox 8">
            <a:extLst>
              <a:ext uri="{FF2B5EF4-FFF2-40B4-BE49-F238E27FC236}">
                <a16:creationId xmlns:a16="http://schemas.microsoft.com/office/drawing/2014/main" id="{8CEC549D-EBD5-DBB3-4685-36435943A678}"/>
              </a:ext>
            </a:extLst>
          </p:cNvPr>
          <p:cNvSpPr txBox="1"/>
          <p:nvPr/>
        </p:nvSpPr>
        <p:spPr>
          <a:xfrm>
            <a:off x="1057275" y="2320119"/>
            <a:ext cx="3298403" cy="523220"/>
          </a:xfrm>
          <a:prstGeom prst="rect">
            <a:avLst/>
          </a:prstGeom>
          <a:noFill/>
        </p:spPr>
        <p:txBody>
          <a:bodyPr wrap="none" rtlCol="0">
            <a:spAutoFit/>
          </a:bodyPr>
          <a:lstStyle/>
          <a:p>
            <a:r>
              <a:rPr lang="en-US" sz="2800" dirty="0" err="1"/>
              <a:t>Aandeel</a:t>
            </a:r>
            <a:r>
              <a:rPr lang="en-US" sz="2800" dirty="0"/>
              <a:t> per </a:t>
            </a:r>
            <a:r>
              <a:rPr lang="en-US" sz="2800" dirty="0" err="1"/>
              <a:t>lichtbron</a:t>
            </a:r>
            <a:endParaRPr lang="en-US" sz="2800" dirty="0"/>
          </a:p>
        </p:txBody>
      </p:sp>
      <p:sp>
        <p:nvSpPr>
          <p:cNvPr id="10" name="TextBox 9">
            <a:extLst>
              <a:ext uri="{FF2B5EF4-FFF2-40B4-BE49-F238E27FC236}">
                <a16:creationId xmlns:a16="http://schemas.microsoft.com/office/drawing/2014/main" id="{D53D2E41-12EE-B3D1-BCBD-ECDB2165C09C}"/>
              </a:ext>
            </a:extLst>
          </p:cNvPr>
          <p:cNvSpPr txBox="1"/>
          <p:nvPr/>
        </p:nvSpPr>
        <p:spPr>
          <a:xfrm>
            <a:off x="9491471" y="2363678"/>
            <a:ext cx="2674835" cy="523220"/>
          </a:xfrm>
          <a:prstGeom prst="rect">
            <a:avLst/>
          </a:prstGeom>
          <a:noFill/>
        </p:spPr>
        <p:txBody>
          <a:bodyPr wrap="none" rtlCol="0">
            <a:spAutoFit/>
          </a:bodyPr>
          <a:lstStyle/>
          <a:p>
            <a:r>
              <a:rPr lang="en-US" sz="2800" dirty="0" err="1"/>
              <a:t>Europese</a:t>
            </a:r>
            <a:r>
              <a:rPr lang="en-US" sz="2800" dirty="0"/>
              <a:t> </a:t>
            </a:r>
            <a:r>
              <a:rPr lang="en-US" sz="2800" dirty="0" err="1"/>
              <a:t>situatie</a:t>
            </a:r>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7C27E5-90AD-6E92-F287-E4E08E77521A}"/>
                  </a:ext>
                </a:extLst>
              </p:cNvPr>
              <p:cNvSpPr txBox="1"/>
              <p:nvPr/>
            </p:nvSpPr>
            <p:spPr>
              <a:xfrm>
                <a:off x="9491471" y="2905150"/>
                <a:ext cx="8082850" cy="2677656"/>
              </a:xfrm>
              <a:prstGeom prst="rect">
                <a:avLst/>
              </a:prstGeom>
              <a:noFill/>
            </p:spPr>
            <p:txBody>
              <a:bodyPr wrap="square" rtlCol="0">
                <a:spAutoFit/>
              </a:bodyPr>
              <a:lstStyle/>
              <a:p>
                <a:pPr marL="571500" indent="-571500">
                  <a:buFont typeface="Arial" panose="020B0604020202020204" pitchFamily="34" charset="0"/>
                  <a:buChar char="•"/>
                </a:pPr>
                <a:r>
                  <a:rPr lang="nl-BE" sz="2400" dirty="0"/>
                  <a:t>Nog steeds veel verouderde, niet efficiënte technologie</a:t>
                </a:r>
              </a:p>
              <a:p>
                <a:pPr marL="571500" indent="-571500">
                  <a:buFont typeface="Arial" panose="020B0604020202020204" pitchFamily="34" charset="0"/>
                  <a:buChar char="•"/>
                </a:pPr>
                <a:r>
                  <a:rPr lang="nl-BE" sz="2400" dirty="0"/>
                  <a:t>+ 650 miljoen € te besparen per jaar </a:t>
                </a:r>
              </a:p>
              <a:p>
                <a:pPr marL="571500" indent="-571500">
                  <a:buFont typeface="Arial" panose="020B0604020202020204" pitchFamily="34" charset="0"/>
                  <a:buChar char="•"/>
                </a:pPr>
                <a:r>
                  <a:rPr lang="nl-BE" sz="2400" dirty="0"/>
                  <a:t>Wat overeenkomt met:</a:t>
                </a:r>
              </a:p>
              <a:p>
                <a:pPr marL="1257300" lvl="1" indent="-571500">
                  <a:buFont typeface="Arial" panose="020B0604020202020204" pitchFamily="34" charset="0"/>
                  <a:buChar char="•"/>
                </a:pPr>
                <a:r>
                  <a:rPr lang="nl-BE" sz="2400" dirty="0"/>
                  <a:t>2,7 miljoen ton </a:t>
                </a:r>
                <a14:m>
                  <m:oMath xmlns:m="http://schemas.openxmlformats.org/officeDocument/2006/math">
                    <m:sSub>
                      <m:sSubPr>
                        <m:ctrlPr>
                          <a:rPr lang="nl-BE" sz="2400" b="0" i="1" smtClean="0">
                            <a:latin typeface="Cambria Math" panose="02040503050406030204" pitchFamily="18" charset="0"/>
                          </a:rPr>
                        </m:ctrlPr>
                      </m:sSubPr>
                      <m:e>
                        <m:r>
                          <a:rPr lang="nl-BE" sz="2400" b="0" i="1" smtClean="0">
                            <a:latin typeface="Cambria Math" panose="02040503050406030204" pitchFamily="18" charset="0"/>
                          </a:rPr>
                          <m:t>𝐶𝑂</m:t>
                        </m:r>
                      </m:e>
                      <m:sub>
                        <m:r>
                          <a:rPr lang="nl-BE" sz="2400" b="0" i="1" smtClean="0">
                            <a:latin typeface="Cambria Math" panose="02040503050406030204" pitchFamily="18" charset="0"/>
                          </a:rPr>
                          <m:t>2</m:t>
                        </m:r>
                      </m:sub>
                    </m:sSub>
                  </m:oMath>
                </a14:m>
                <a:endParaRPr lang="en-US" sz="2400" dirty="0"/>
              </a:p>
              <a:p>
                <a:pPr marL="1257300" lvl="1" indent="-571500">
                  <a:buFont typeface="Arial" panose="020B0604020202020204" pitchFamily="34" charset="0"/>
                  <a:buChar char="•"/>
                </a:pPr>
                <a:r>
                  <a:rPr lang="en-US" sz="2400" dirty="0"/>
                  <a:t>9,5 </a:t>
                </a:r>
                <a:r>
                  <a:rPr lang="en-US" sz="2400" dirty="0" err="1"/>
                  <a:t>miljoen</a:t>
                </a:r>
                <a:r>
                  <a:rPr lang="en-US" sz="2400" dirty="0"/>
                  <a:t> </a:t>
                </a:r>
                <a:r>
                  <a:rPr lang="en-US" sz="2400" dirty="0" err="1"/>
                  <a:t>vaten</a:t>
                </a:r>
                <a:r>
                  <a:rPr lang="en-US" sz="2400" dirty="0"/>
                  <a:t> </a:t>
                </a:r>
                <a:r>
                  <a:rPr lang="en-US" sz="2400" dirty="0" err="1"/>
                  <a:t>olie</a:t>
                </a:r>
                <a:endParaRPr lang="en-US" sz="2400" dirty="0"/>
              </a:p>
              <a:p>
                <a:pPr marL="1257300" lvl="1" indent="-571500">
                  <a:buFont typeface="Arial" panose="020B0604020202020204" pitchFamily="34" charset="0"/>
                  <a:buChar char="•"/>
                </a:pPr>
                <a:r>
                  <a:rPr lang="en-US" sz="2400" dirty="0" err="1"/>
                  <a:t>Jaarlijkse</a:t>
                </a:r>
                <a:r>
                  <a:rPr lang="en-US" sz="2400" dirty="0"/>
                  <a:t> </a:t>
                </a:r>
                <a:r>
                  <a:rPr lang="en-US" sz="2400" dirty="0" err="1"/>
                  <a:t>uitstoot</a:t>
                </a:r>
                <a:r>
                  <a:rPr lang="en-US" sz="2400" dirty="0"/>
                  <a:t> van 3 </a:t>
                </a:r>
                <a:r>
                  <a:rPr lang="en-US" sz="2400" dirty="0" err="1"/>
                  <a:t>energiecentrales</a:t>
                </a:r>
                <a:r>
                  <a:rPr lang="en-US" sz="2400" dirty="0"/>
                  <a:t> met 2TWh/</a:t>
                </a:r>
                <a:r>
                  <a:rPr lang="en-US" sz="2400" dirty="0" err="1"/>
                  <a:t>jaar</a:t>
                </a:r>
                <a:r>
                  <a:rPr lang="en-US" sz="2400" dirty="0"/>
                  <a:t>/centrale</a:t>
                </a:r>
              </a:p>
            </p:txBody>
          </p:sp>
        </mc:Choice>
        <mc:Fallback xmlns="">
          <p:sp>
            <p:nvSpPr>
              <p:cNvPr id="2" name="TextBox 1">
                <a:extLst>
                  <a:ext uri="{FF2B5EF4-FFF2-40B4-BE49-F238E27FC236}">
                    <a16:creationId xmlns:a16="http://schemas.microsoft.com/office/drawing/2014/main" id="{DD7C27E5-90AD-6E92-F287-E4E08E77521A}"/>
                  </a:ext>
                </a:extLst>
              </p:cNvPr>
              <p:cNvSpPr txBox="1">
                <a:spLocks noRot="1" noChangeAspect="1" noMove="1" noResize="1" noEditPoints="1" noAdjustHandles="1" noChangeArrowheads="1" noChangeShapeType="1" noTextEdit="1"/>
              </p:cNvSpPr>
              <p:nvPr/>
            </p:nvSpPr>
            <p:spPr>
              <a:xfrm>
                <a:off x="9491471" y="2905150"/>
                <a:ext cx="8082850" cy="2677656"/>
              </a:xfrm>
              <a:prstGeom prst="rect">
                <a:avLst/>
              </a:prstGeom>
              <a:blipFill>
                <a:blip r:embed="rId4"/>
                <a:stretch>
                  <a:fillRect l="-980" t="-1822" b="-4328"/>
                </a:stretch>
              </a:blipFill>
            </p:spPr>
            <p:txBody>
              <a:bodyPr/>
              <a:lstStyle/>
              <a:p>
                <a:r>
                  <a:rPr lang="en-US">
                    <a:noFill/>
                  </a:rPr>
                  <a:t> </a:t>
                </a:r>
              </a:p>
            </p:txBody>
          </p:sp>
        </mc:Fallback>
      </mc:AlternateContent>
    </p:spTree>
    <p:extLst>
      <p:ext uri="{BB962C8B-B14F-4D97-AF65-F5344CB8AC3E}">
        <p14:creationId xmlns:p14="http://schemas.microsoft.com/office/powerpoint/2010/main" val="2660298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869699-38D1-ABDA-5D31-E8B2020F0D90}"/>
              </a:ext>
            </a:extLst>
          </p:cNvPr>
          <p:cNvSpPr>
            <a:spLocks noGrp="1"/>
          </p:cNvSpPr>
          <p:nvPr>
            <p:ph type="body" sz="quarter" idx="17"/>
          </p:nvPr>
        </p:nvSpPr>
        <p:spPr/>
        <p:txBody>
          <a:bodyPr/>
          <a:lstStyle/>
          <a:p>
            <a:pPr marL="571500" indent="-571500">
              <a:buFont typeface="Arial" panose="020B0604020202020204" pitchFamily="34" charset="0"/>
              <a:buChar char="•"/>
            </a:pPr>
            <a:r>
              <a:rPr lang="nl-BE" sz="3200" dirty="0"/>
              <a:t>Elke situatie is anders</a:t>
            </a:r>
          </a:p>
          <a:p>
            <a:pPr lvl="1">
              <a:buFont typeface="Wingdings" panose="05000000000000000000" pitchFamily="2" charset="2"/>
              <a:buChar char="è"/>
            </a:pPr>
            <a:r>
              <a:rPr lang="nl-BE" sz="3200" dirty="0">
                <a:sym typeface="Wingdings" panose="05000000000000000000" pitchFamily="2" charset="2"/>
              </a:rPr>
              <a:t>Algemeen plan</a:t>
            </a:r>
          </a:p>
          <a:p>
            <a:pPr marL="571500" indent="-571500">
              <a:buFont typeface="Arial" panose="020B0604020202020204" pitchFamily="34" charset="0"/>
              <a:buChar char="•"/>
            </a:pPr>
            <a:r>
              <a:rPr lang="nl-BE" sz="3200" dirty="0">
                <a:sym typeface="Wingdings" panose="05000000000000000000" pitchFamily="2" charset="2"/>
              </a:rPr>
              <a:t>Armatuur?</a:t>
            </a:r>
          </a:p>
          <a:p>
            <a:pPr marL="571500" indent="-571500">
              <a:buFont typeface="Arial" panose="020B0604020202020204" pitchFamily="34" charset="0"/>
              <a:buChar char="•"/>
            </a:pPr>
            <a:r>
              <a:rPr lang="nl-BE" sz="3200" dirty="0">
                <a:sym typeface="Wingdings" panose="05000000000000000000" pitchFamily="2" charset="2"/>
              </a:rPr>
              <a:t>Infrastructurele aanpassingen?</a:t>
            </a:r>
          </a:p>
          <a:p>
            <a:pPr marL="571500" indent="-571500">
              <a:buFont typeface="Arial" panose="020B0604020202020204" pitchFamily="34" charset="0"/>
              <a:buChar char="•"/>
            </a:pPr>
            <a:r>
              <a:rPr lang="nl-BE" sz="3200" dirty="0">
                <a:sym typeface="Wingdings" panose="05000000000000000000" pitchFamily="2" charset="2"/>
              </a:rPr>
              <a:t>Intern uitvoeren = tijdskost</a:t>
            </a:r>
          </a:p>
          <a:p>
            <a:pPr marL="571500" indent="-571500">
              <a:buFont typeface="Arial" panose="020B0604020202020204" pitchFamily="34" charset="0"/>
              <a:buChar char="•"/>
            </a:pPr>
            <a:r>
              <a:rPr lang="nl-BE" sz="3200" dirty="0">
                <a:sym typeface="Wingdings" panose="05000000000000000000" pitchFamily="2" charset="2"/>
              </a:rPr>
              <a:t>Extern uitvoeren = verschillende offertes aanvragen</a:t>
            </a:r>
          </a:p>
          <a:p>
            <a:pPr marL="571500" indent="-571500">
              <a:buFont typeface="Arial" panose="020B0604020202020204" pitchFamily="34" charset="0"/>
              <a:buChar char="•"/>
            </a:pPr>
            <a:r>
              <a:rPr lang="nl-BE" sz="3200" dirty="0">
                <a:sym typeface="Wingdings" panose="05000000000000000000" pitchFamily="2" charset="2"/>
              </a:rPr>
              <a:t>Onderhoudskost</a:t>
            </a:r>
          </a:p>
          <a:p>
            <a:pPr marL="571500" indent="-571500">
              <a:buFont typeface="Arial" panose="020B0604020202020204" pitchFamily="34" charset="0"/>
              <a:buChar char="•"/>
            </a:pPr>
            <a:r>
              <a:rPr lang="nl-BE" sz="3200" dirty="0">
                <a:sym typeface="Wingdings" panose="05000000000000000000" pitchFamily="2" charset="2"/>
              </a:rPr>
              <a:t>Comfortparameters</a:t>
            </a:r>
            <a:endParaRPr lang="nl-BE" sz="3200" dirty="0"/>
          </a:p>
          <a:p>
            <a:endParaRPr lang="en-US" dirty="0"/>
          </a:p>
        </p:txBody>
      </p:sp>
      <p:sp>
        <p:nvSpPr>
          <p:cNvPr id="3" name="Slide Number Placeholder 2">
            <a:extLst>
              <a:ext uri="{FF2B5EF4-FFF2-40B4-BE49-F238E27FC236}">
                <a16:creationId xmlns:a16="http://schemas.microsoft.com/office/drawing/2014/main" id="{306E03CE-4CC7-32CB-6BCD-1A625EE01AE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30</a:t>
            </a:fld>
            <a:endParaRPr lang="nl-BE"/>
          </a:p>
        </p:txBody>
      </p:sp>
      <p:sp>
        <p:nvSpPr>
          <p:cNvPr id="4" name="Title 3">
            <a:extLst>
              <a:ext uri="{FF2B5EF4-FFF2-40B4-BE49-F238E27FC236}">
                <a16:creationId xmlns:a16="http://schemas.microsoft.com/office/drawing/2014/main" id="{C80543C6-4AF9-AB6D-1A3A-56DC2DFD118C}"/>
              </a:ext>
            </a:extLst>
          </p:cNvPr>
          <p:cNvSpPr>
            <a:spLocks noGrp="1"/>
          </p:cNvSpPr>
          <p:nvPr>
            <p:ph type="title"/>
          </p:nvPr>
        </p:nvSpPr>
        <p:spPr/>
        <p:txBody>
          <a:bodyPr/>
          <a:lstStyle/>
          <a:p>
            <a:r>
              <a:rPr lang="nl-BE" dirty="0"/>
              <a:t>Financiële analyse</a:t>
            </a:r>
            <a:endParaRPr lang="en-US" dirty="0"/>
          </a:p>
        </p:txBody>
      </p:sp>
      <p:sp>
        <p:nvSpPr>
          <p:cNvPr id="5" name="Date Placeholder 4">
            <a:extLst>
              <a:ext uri="{FF2B5EF4-FFF2-40B4-BE49-F238E27FC236}">
                <a16:creationId xmlns:a16="http://schemas.microsoft.com/office/drawing/2014/main" id="{C439DE99-8DF8-0E95-A18E-0007A0B6BB9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A18B8A4-C26C-A3CA-8F33-3B832A0E8EC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3114346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869699-38D1-ABDA-5D31-E8B2020F0D90}"/>
              </a:ext>
            </a:extLst>
          </p:cNvPr>
          <p:cNvSpPr>
            <a:spLocks noGrp="1"/>
          </p:cNvSpPr>
          <p:nvPr>
            <p:ph type="body" sz="quarter" idx="17"/>
          </p:nvPr>
        </p:nvSpPr>
        <p:spPr/>
        <p:txBody>
          <a:bodyPr/>
          <a:lstStyle/>
          <a:p>
            <a:endParaRPr lang="nl-BE" dirty="0"/>
          </a:p>
          <a:p>
            <a:endParaRPr lang="en-US" dirty="0"/>
          </a:p>
          <a:p>
            <a:endParaRPr lang="en-US" dirty="0"/>
          </a:p>
          <a:p>
            <a:endParaRPr lang="en-US" dirty="0"/>
          </a:p>
          <a:p>
            <a:endParaRPr lang="en-US"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err="1"/>
              <a:t>Verminderingsfactor</a:t>
            </a:r>
            <a:r>
              <a:rPr lang="en-US" sz="2800" dirty="0"/>
              <a:t> </a:t>
            </a:r>
            <a:r>
              <a:rPr lang="en-US" sz="2800" dirty="0" err="1"/>
              <a:t>oude</a:t>
            </a:r>
            <a:r>
              <a:rPr lang="en-US" sz="2800" dirty="0"/>
              <a:t> TL-</a:t>
            </a:r>
            <a:r>
              <a:rPr lang="en-US" sz="2800" dirty="0" err="1"/>
              <a:t>lampen</a:t>
            </a:r>
            <a:r>
              <a:rPr lang="en-US" sz="2800" dirty="0"/>
              <a:t> = 0.85</a:t>
            </a:r>
          </a:p>
          <a:p>
            <a:pPr marL="457200" indent="-457200">
              <a:buFont typeface="Arial" panose="020B0604020202020204" pitchFamily="34" charset="0"/>
              <a:buChar char="•"/>
            </a:pPr>
            <a:r>
              <a:rPr lang="en-US" sz="2800" dirty="0"/>
              <a:t>Wat </a:t>
            </a:r>
            <a:r>
              <a:rPr lang="en-US" sz="2800" dirty="0" err="1"/>
              <a:t>moet</a:t>
            </a:r>
            <a:r>
              <a:rPr lang="en-US" sz="2800" dirty="0"/>
              <a:t> de </a:t>
            </a:r>
            <a:r>
              <a:rPr lang="en-US" sz="2800" dirty="0" err="1"/>
              <a:t>eigenaar</a:t>
            </a:r>
            <a:r>
              <a:rPr lang="en-US" sz="2800" dirty="0"/>
              <a:t> </a:t>
            </a:r>
            <a:r>
              <a:rPr lang="en-US" sz="2800" dirty="0" err="1"/>
              <a:t>doen</a:t>
            </a:r>
            <a:r>
              <a:rPr lang="en-US" sz="2800" dirty="0"/>
              <a:t>? Oude </a:t>
            </a:r>
            <a:r>
              <a:rPr lang="en-US" sz="2800" dirty="0" err="1"/>
              <a:t>lampen</a:t>
            </a:r>
            <a:r>
              <a:rPr lang="en-US" sz="2800" dirty="0"/>
              <a:t> </a:t>
            </a:r>
            <a:r>
              <a:rPr lang="en-US" sz="2800" dirty="0" err="1"/>
              <a:t>behouden</a:t>
            </a:r>
            <a:r>
              <a:rPr lang="en-US" sz="2800" dirty="0"/>
              <a:t>, </a:t>
            </a:r>
            <a:r>
              <a:rPr lang="en-US" sz="2800" dirty="0" err="1"/>
              <a:t>nieuwe</a:t>
            </a:r>
            <a:r>
              <a:rPr lang="en-US" sz="2800" dirty="0"/>
              <a:t> TL </a:t>
            </a:r>
            <a:r>
              <a:rPr lang="en-US" sz="2800" dirty="0" err="1"/>
              <a:t>lampen</a:t>
            </a:r>
            <a:r>
              <a:rPr lang="en-US" sz="2800" dirty="0"/>
              <a:t> of</a:t>
            </a:r>
            <a:r>
              <a:rPr lang="en-BE" sz="2800" dirty="0"/>
              <a:t> LED </a:t>
            </a:r>
            <a:r>
              <a:rPr lang="en-BE" sz="2800" dirty="0" err="1"/>
              <a:t>verlichting</a:t>
            </a:r>
            <a:r>
              <a:rPr lang="en-BE" sz="2800" dirty="0"/>
              <a:t> </a:t>
            </a:r>
            <a:r>
              <a:rPr lang="en-BE" sz="2800" dirty="0" err="1"/>
              <a:t>installeren</a:t>
            </a:r>
            <a:r>
              <a:rPr lang="en-US" sz="2800" dirty="0"/>
              <a:t> </a:t>
            </a:r>
          </a:p>
        </p:txBody>
      </p:sp>
      <p:sp>
        <p:nvSpPr>
          <p:cNvPr id="3" name="Slide Number Placeholder 2">
            <a:extLst>
              <a:ext uri="{FF2B5EF4-FFF2-40B4-BE49-F238E27FC236}">
                <a16:creationId xmlns:a16="http://schemas.microsoft.com/office/drawing/2014/main" id="{306E03CE-4CC7-32CB-6BCD-1A625EE01AE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31</a:t>
            </a:fld>
            <a:endParaRPr lang="nl-BE"/>
          </a:p>
        </p:txBody>
      </p:sp>
      <p:sp>
        <p:nvSpPr>
          <p:cNvPr id="4" name="Title 3">
            <a:extLst>
              <a:ext uri="{FF2B5EF4-FFF2-40B4-BE49-F238E27FC236}">
                <a16:creationId xmlns:a16="http://schemas.microsoft.com/office/drawing/2014/main" id="{C80543C6-4AF9-AB6D-1A3A-56DC2DFD118C}"/>
              </a:ext>
            </a:extLst>
          </p:cNvPr>
          <p:cNvSpPr>
            <a:spLocks noGrp="1"/>
          </p:cNvSpPr>
          <p:nvPr>
            <p:ph type="title"/>
          </p:nvPr>
        </p:nvSpPr>
        <p:spPr/>
        <p:txBody>
          <a:bodyPr/>
          <a:lstStyle/>
          <a:p>
            <a:r>
              <a:rPr lang="nl-BE" dirty="0"/>
              <a:t>Financiële analyse</a:t>
            </a:r>
            <a:endParaRPr lang="en-US" dirty="0"/>
          </a:p>
        </p:txBody>
      </p:sp>
      <p:sp>
        <p:nvSpPr>
          <p:cNvPr id="5" name="Date Placeholder 4">
            <a:extLst>
              <a:ext uri="{FF2B5EF4-FFF2-40B4-BE49-F238E27FC236}">
                <a16:creationId xmlns:a16="http://schemas.microsoft.com/office/drawing/2014/main" id="{C439DE99-8DF8-0E95-A18E-0007A0B6BB9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A18B8A4-C26C-A3CA-8F33-3B832A0E8EC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0CEC53E3-E059-767E-7ADD-DE5622D45302}"/>
              </a:ext>
            </a:extLst>
          </p:cNvPr>
          <p:cNvPicPr>
            <a:picLocks noChangeAspect="1"/>
          </p:cNvPicPr>
          <p:nvPr/>
        </p:nvPicPr>
        <p:blipFill>
          <a:blip r:embed="rId2"/>
          <a:stretch>
            <a:fillRect/>
          </a:stretch>
        </p:blipFill>
        <p:spPr>
          <a:xfrm>
            <a:off x="1050131" y="2321043"/>
            <a:ext cx="14316048" cy="3452812"/>
          </a:xfrm>
          <a:prstGeom prst="rect">
            <a:avLst/>
          </a:prstGeom>
        </p:spPr>
      </p:pic>
    </p:spTree>
    <p:extLst>
      <p:ext uri="{BB962C8B-B14F-4D97-AF65-F5344CB8AC3E}">
        <p14:creationId xmlns:p14="http://schemas.microsoft.com/office/powerpoint/2010/main" val="1280281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solidFill>
                  <a:srgbClr val="B4E1D6"/>
                </a:solidFill>
              </a:rPr>
              <a:t>Types</a:t>
            </a:r>
          </a:p>
          <a:p>
            <a:pPr marL="342900" indent="-342900">
              <a:lnSpc>
                <a:spcPct val="120000"/>
              </a:lnSpc>
              <a:buFont typeface="Arial" panose="020B0604020202020204" pitchFamily="34" charset="0"/>
              <a:buChar char="•"/>
            </a:pPr>
            <a:r>
              <a:rPr lang="nl-NL" dirty="0"/>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32</a:t>
            </a:fld>
            <a:endParaRPr lang="nl-BE" dirty="0"/>
          </a:p>
        </p:txBody>
      </p:sp>
    </p:spTree>
    <p:extLst>
      <p:ext uri="{BB962C8B-B14F-4D97-AF65-F5344CB8AC3E}">
        <p14:creationId xmlns:p14="http://schemas.microsoft.com/office/powerpoint/2010/main" val="3393404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CAEEA-FBF4-C798-7184-EE299B70911C}"/>
              </a:ext>
            </a:extLst>
          </p:cNvPr>
          <p:cNvSpPr>
            <a:spLocks noGrp="1"/>
          </p:cNvSpPr>
          <p:nvPr>
            <p:ph type="body" sz="quarter" idx="17"/>
          </p:nvPr>
        </p:nvSpPr>
        <p:spPr>
          <a:xfrm>
            <a:off x="1050131" y="2354400"/>
            <a:ext cx="16575629" cy="6515279"/>
          </a:xfrm>
        </p:spPr>
        <p:txBody>
          <a:bodyPr/>
          <a:lstStyle/>
          <a:p>
            <a:pPr marL="571500" indent="-571500">
              <a:buFont typeface="Arial" panose="020B0604020202020204" pitchFamily="34" charset="0"/>
              <a:buChar char="•"/>
            </a:pPr>
            <a:r>
              <a:rPr lang="nl-BE" dirty="0"/>
              <a:t>Elektrische weerstand</a:t>
            </a:r>
          </a:p>
          <a:p>
            <a:pPr marL="571500" indent="-571500">
              <a:buFont typeface="Arial" panose="020B0604020202020204" pitchFamily="34" charset="0"/>
              <a:buChar char="•"/>
            </a:pPr>
            <a:r>
              <a:rPr lang="nl-BE" dirty="0"/>
              <a:t>Experiment Edison</a:t>
            </a:r>
          </a:p>
          <a:p>
            <a:pPr marL="571500" indent="-571500">
              <a:buFont typeface="Arial" panose="020B0604020202020204" pitchFamily="34" charset="0"/>
              <a:buChar char="•"/>
            </a:pPr>
            <a:r>
              <a:rPr lang="nl-BE" dirty="0"/>
              <a:t>Meer verwarmingselement dan lichtelement</a:t>
            </a:r>
          </a:p>
          <a:p>
            <a:pPr marL="571500" indent="-571500">
              <a:buFont typeface="Arial" panose="020B0604020202020204" pitchFamily="34" charset="0"/>
              <a:buChar char="•"/>
            </a:pPr>
            <a:r>
              <a:rPr lang="nl-BE" dirty="0"/>
              <a:t>Wolframdraad </a:t>
            </a:r>
            <a:r>
              <a:rPr lang="nl-BE" dirty="0" err="1"/>
              <a:t>ipv</a:t>
            </a:r>
            <a:r>
              <a:rPr lang="nl-BE" dirty="0"/>
              <a:t> katoendraad</a:t>
            </a:r>
          </a:p>
          <a:p>
            <a:pPr marL="571500" indent="-571500">
              <a:buFont typeface="Arial" panose="020B0604020202020204" pitchFamily="34" charset="0"/>
              <a:buChar char="•"/>
            </a:pPr>
            <a:r>
              <a:rPr lang="nl-BE" dirty="0"/>
              <a:t>Inert gas (N of Kr)</a:t>
            </a:r>
          </a:p>
          <a:p>
            <a:pPr marL="571500" indent="-571500">
              <a:buFont typeface="Arial" panose="020B0604020202020204" pitchFamily="34" charset="0"/>
              <a:buChar char="•"/>
            </a:pPr>
            <a:r>
              <a:rPr lang="nl-BE" dirty="0"/>
              <a:t>95% warmte</a:t>
            </a:r>
          </a:p>
          <a:p>
            <a:endParaRPr lang="en-US" dirty="0"/>
          </a:p>
        </p:txBody>
      </p:sp>
      <p:sp>
        <p:nvSpPr>
          <p:cNvPr id="3" name="Slide Number Placeholder 2">
            <a:extLst>
              <a:ext uri="{FF2B5EF4-FFF2-40B4-BE49-F238E27FC236}">
                <a16:creationId xmlns:a16="http://schemas.microsoft.com/office/drawing/2014/main" id="{8F4B0930-08C6-476D-098B-539A5151A8CB}"/>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33</a:t>
            </a:fld>
            <a:endParaRPr lang="nl-BE"/>
          </a:p>
        </p:txBody>
      </p:sp>
      <p:sp>
        <p:nvSpPr>
          <p:cNvPr id="4" name="Title 3">
            <a:extLst>
              <a:ext uri="{FF2B5EF4-FFF2-40B4-BE49-F238E27FC236}">
                <a16:creationId xmlns:a16="http://schemas.microsoft.com/office/drawing/2014/main" id="{035B2ADF-9BD5-4EA4-724A-C9410FACEF93}"/>
              </a:ext>
            </a:extLst>
          </p:cNvPr>
          <p:cNvSpPr>
            <a:spLocks noGrp="1"/>
          </p:cNvSpPr>
          <p:nvPr>
            <p:ph type="title"/>
          </p:nvPr>
        </p:nvSpPr>
        <p:spPr/>
        <p:txBody>
          <a:bodyPr/>
          <a:lstStyle/>
          <a:p>
            <a:r>
              <a:rPr lang="nl-BE" dirty="0"/>
              <a:t>Types – gloeilamp</a:t>
            </a:r>
            <a:endParaRPr lang="en-US" dirty="0"/>
          </a:p>
        </p:txBody>
      </p:sp>
      <p:sp>
        <p:nvSpPr>
          <p:cNvPr id="5" name="Date Placeholder 4">
            <a:extLst>
              <a:ext uri="{FF2B5EF4-FFF2-40B4-BE49-F238E27FC236}">
                <a16:creationId xmlns:a16="http://schemas.microsoft.com/office/drawing/2014/main" id="{B173CE4C-9DF7-409B-62EA-0271EFF142F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C1E473B3-E80F-38BC-BE12-0D164C50402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Gloeilamp - Wikipedia">
            <a:extLst>
              <a:ext uri="{FF2B5EF4-FFF2-40B4-BE49-F238E27FC236}">
                <a16:creationId xmlns:a16="http://schemas.microsoft.com/office/drawing/2014/main" id="{C850A28A-A90A-E81A-1F4B-B371B9DD4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7447" y="4754879"/>
            <a:ext cx="24765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19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CAEEA-FBF4-C798-7184-EE299B70911C}"/>
              </a:ext>
            </a:extLst>
          </p:cNvPr>
          <p:cNvSpPr>
            <a:spLocks noGrp="1"/>
          </p:cNvSpPr>
          <p:nvPr>
            <p:ph type="body" sz="quarter" idx="17"/>
          </p:nvPr>
        </p:nvSpPr>
        <p:spPr>
          <a:xfrm>
            <a:off x="1050131" y="2354400"/>
            <a:ext cx="16575629" cy="6515279"/>
          </a:xfrm>
        </p:spPr>
        <p:txBody>
          <a:bodyPr/>
          <a:lstStyle/>
          <a:p>
            <a:pPr marL="571500" indent="-571500">
              <a:buFont typeface="Arial" panose="020B0604020202020204" pitchFamily="34" charset="0"/>
              <a:buChar char="•"/>
            </a:pPr>
            <a:r>
              <a:rPr lang="nl-BE" dirty="0"/>
              <a:t>Meestal technische gegevens op lampvoet</a:t>
            </a:r>
          </a:p>
          <a:p>
            <a:pPr marL="1257300" lvl="1" indent="-571500">
              <a:buFont typeface="Arial" panose="020B0604020202020204" pitchFamily="34" charset="0"/>
              <a:buChar char="•"/>
            </a:pPr>
            <a:r>
              <a:rPr lang="nl-BE" dirty="0"/>
              <a:t>Spanning, vermogen en </a:t>
            </a:r>
            <a:r>
              <a:rPr lang="nl-BE" dirty="0" err="1"/>
              <a:t>evt</a:t>
            </a:r>
            <a:r>
              <a:rPr lang="nl-BE" dirty="0"/>
              <a:t> lichtstroom</a:t>
            </a:r>
          </a:p>
          <a:p>
            <a:pPr marL="571500" indent="-571500">
              <a:buFont typeface="Arial" panose="020B0604020202020204" pitchFamily="34" charset="0"/>
              <a:buChar char="•"/>
            </a:pPr>
            <a:r>
              <a:rPr lang="nl-BE" dirty="0"/>
              <a:t>Goedkoop</a:t>
            </a:r>
          </a:p>
          <a:p>
            <a:pPr marL="571500" indent="-571500">
              <a:buFont typeface="Arial" panose="020B0604020202020204" pitchFamily="34" charset="0"/>
              <a:buChar char="•"/>
            </a:pPr>
            <a:r>
              <a:rPr lang="nl-BE" dirty="0"/>
              <a:t>Goede kleurweergave</a:t>
            </a:r>
          </a:p>
          <a:p>
            <a:pPr marL="571500" indent="-571500">
              <a:buFont typeface="Arial" panose="020B0604020202020204" pitchFamily="34" charset="0"/>
              <a:buChar char="•"/>
            </a:pPr>
            <a:r>
              <a:rPr lang="nl-BE" dirty="0"/>
              <a:t>Korte levensduur (± 1000u)</a:t>
            </a:r>
          </a:p>
          <a:p>
            <a:pPr marL="571500" indent="-571500">
              <a:buFont typeface="Arial" panose="020B0604020202020204" pitchFamily="34" charset="0"/>
              <a:buChar char="•"/>
            </a:pPr>
            <a:r>
              <a:rPr lang="nl-BE" dirty="0"/>
              <a:t>Mag niet meer gemaakt worden</a:t>
            </a:r>
          </a:p>
          <a:p>
            <a:endParaRPr lang="en-US" dirty="0"/>
          </a:p>
        </p:txBody>
      </p:sp>
      <p:sp>
        <p:nvSpPr>
          <p:cNvPr id="3" name="Slide Number Placeholder 2">
            <a:extLst>
              <a:ext uri="{FF2B5EF4-FFF2-40B4-BE49-F238E27FC236}">
                <a16:creationId xmlns:a16="http://schemas.microsoft.com/office/drawing/2014/main" id="{8F4B0930-08C6-476D-098B-539A5151A8CB}"/>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34</a:t>
            </a:fld>
            <a:endParaRPr lang="nl-BE"/>
          </a:p>
        </p:txBody>
      </p:sp>
      <p:sp>
        <p:nvSpPr>
          <p:cNvPr id="4" name="Title 3">
            <a:extLst>
              <a:ext uri="{FF2B5EF4-FFF2-40B4-BE49-F238E27FC236}">
                <a16:creationId xmlns:a16="http://schemas.microsoft.com/office/drawing/2014/main" id="{035B2ADF-9BD5-4EA4-724A-C9410FACEF93}"/>
              </a:ext>
            </a:extLst>
          </p:cNvPr>
          <p:cNvSpPr>
            <a:spLocks noGrp="1"/>
          </p:cNvSpPr>
          <p:nvPr>
            <p:ph type="title"/>
          </p:nvPr>
        </p:nvSpPr>
        <p:spPr/>
        <p:txBody>
          <a:bodyPr/>
          <a:lstStyle/>
          <a:p>
            <a:r>
              <a:rPr lang="nl-BE" dirty="0"/>
              <a:t>Types – gloeilamp</a:t>
            </a:r>
            <a:endParaRPr lang="en-US" dirty="0"/>
          </a:p>
        </p:txBody>
      </p:sp>
      <p:sp>
        <p:nvSpPr>
          <p:cNvPr id="5" name="Date Placeholder 4">
            <a:extLst>
              <a:ext uri="{FF2B5EF4-FFF2-40B4-BE49-F238E27FC236}">
                <a16:creationId xmlns:a16="http://schemas.microsoft.com/office/drawing/2014/main" id="{B173CE4C-9DF7-409B-62EA-0271EFF142F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C1E473B3-E80F-38BC-BE12-0D164C50402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Gloeilamp - Wikipedia">
            <a:extLst>
              <a:ext uri="{FF2B5EF4-FFF2-40B4-BE49-F238E27FC236}">
                <a16:creationId xmlns:a16="http://schemas.microsoft.com/office/drawing/2014/main" id="{C850A28A-A90A-E81A-1F4B-B371B9DD4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7447" y="4754879"/>
            <a:ext cx="24765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43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CAEEA-FBF4-C798-7184-EE299B70911C}"/>
              </a:ext>
            </a:extLst>
          </p:cNvPr>
          <p:cNvSpPr>
            <a:spLocks noGrp="1"/>
          </p:cNvSpPr>
          <p:nvPr>
            <p:ph type="body" sz="quarter" idx="17"/>
          </p:nvPr>
        </p:nvSpPr>
        <p:spPr>
          <a:xfrm>
            <a:off x="1050131" y="2354400"/>
            <a:ext cx="16575629" cy="6515279"/>
          </a:xfrm>
        </p:spPr>
        <p:txBody>
          <a:bodyPr/>
          <a:lstStyle/>
          <a:p>
            <a:pPr marL="571500" indent="-571500">
              <a:buFont typeface="Arial" panose="020B0604020202020204" pitchFamily="34" charset="0"/>
              <a:buChar char="•"/>
            </a:pPr>
            <a:r>
              <a:rPr lang="nl-BE" dirty="0"/>
              <a:t>Dimmen:</a:t>
            </a:r>
          </a:p>
          <a:p>
            <a:pPr marL="1257300" lvl="1" indent="-571500">
              <a:buFont typeface="Arial" panose="020B0604020202020204" pitchFamily="34" charset="0"/>
              <a:buChar char="•"/>
            </a:pPr>
            <a:r>
              <a:rPr lang="nl-BE" dirty="0"/>
              <a:t>Regelbare weerstand (vermogensverlies = ?)</a:t>
            </a:r>
          </a:p>
          <a:p>
            <a:pPr marL="1257300" lvl="1" indent="-571500">
              <a:buFont typeface="Arial" panose="020B0604020202020204" pitchFamily="34" charset="0"/>
              <a:buChar char="•"/>
            </a:pPr>
            <a:r>
              <a:rPr lang="nl-BE" dirty="0"/>
              <a:t>Regelbare transformator</a:t>
            </a:r>
          </a:p>
          <a:p>
            <a:pPr marL="1828800" lvl="2" indent="-457200">
              <a:buFont typeface="Arial" panose="020B0604020202020204" pitchFamily="34" charset="0"/>
              <a:buChar char="•"/>
            </a:pPr>
            <a:r>
              <a:rPr lang="nl-BE" dirty="0"/>
              <a:t>Veel minder warmteverlies</a:t>
            </a:r>
          </a:p>
          <a:p>
            <a:pPr marL="1828800" lvl="2" indent="-457200">
              <a:buFont typeface="Arial" panose="020B0604020202020204" pitchFamily="34" charset="0"/>
              <a:buChar char="•"/>
            </a:pPr>
            <a:r>
              <a:rPr lang="nl-BE" dirty="0"/>
              <a:t>Nadelen?</a:t>
            </a:r>
            <a:r>
              <a:rPr lang="en-BE" dirty="0"/>
              <a:t> </a:t>
            </a:r>
            <a:r>
              <a:rPr lang="nl-NL" dirty="0"/>
              <a:t>L</a:t>
            </a:r>
            <a:r>
              <a:rPr lang="en-BE" dirty="0" err="1"/>
              <a:t>awaai</a:t>
            </a:r>
            <a:r>
              <a:rPr lang="en-BE" dirty="0"/>
              <a:t> </a:t>
            </a:r>
            <a:r>
              <a:rPr lang="en-BE" dirty="0" err="1"/>
              <a:t>en</a:t>
            </a:r>
            <a:r>
              <a:rPr lang="en-BE" dirty="0"/>
              <a:t> </a:t>
            </a:r>
            <a:r>
              <a:rPr lang="en-BE" dirty="0" err="1"/>
              <a:t>kost</a:t>
            </a:r>
            <a:r>
              <a:rPr lang="en-BE" dirty="0"/>
              <a:t> </a:t>
            </a:r>
            <a:r>
              <a:rPr lang="en-BE" dirty="0" err="1"/>
              <a:t>redelijk</a:t>
            </a:r>
            <a:r>
              <a:rPr lang="en-BE" dirty="0"/>
              <a:t> </a:t>
            </a:r>
            <a:r>
              <a:rPr lang="en-BE" dirty="0" err="1"/>
              <a:t>veel</a:t>
            </a:r>
            <a:endParaRPr lang="nl-BE" dirty="0"/>
          </a:p>
          <a:p>
            <a:pPr marL="1257300" lvl="1" indent="-571500">
              <a:buFont typeface="Arial" panose="020B0604020202020204" pitchFamily="34" charset="0"/>
              <a:buChar char="•"/>
            </a:pPr>
            <a:r>
              <a:rPr lang="nl-BE" dirty="0"/>
              <a:t>Chopper</a:t>
            </a:r>
          </a:p>
          <a:p>
            <a:pPr marL="1828800" lvl="2" indent="-457200">
              <a:buFont typeface="Arial" panose="020B0604020202020204" pitchFamily="34" charset="0"/>
              <a:buChar char="•"/>
            </a:pPr>
            <a:r>
              <a:rPr lang="nl-BE" dirty="0"/>
              <a:t>Faseaansnijding</a:t>
            </a:r>
            <a:r>
              <a:rPr lang="en-BE" dirty="0"/>
              <a:t> = </a:t>
            </a:r>
            <a:r>
              <a:rPr lang="en-BE" dirty="0" err="1"/>
              <a:t>een</a:t>
            </a:r>
            <a:r>
              <a:rPr lang="en-BE" dirty="0"/>
              <a:t> </a:t>
            </a:r>
            <a:r>
              <a:rPr lang="en-BE" dirty="0" err="1"/>
              <a:t>stuk</a:t>
            </a:r>
            <a:r>
              <a:rPr lang="en-BE" dirty="0"/>
              <a:t> van het signal </a:t>
            </a:r>
            <a:r>
              <a:rPr lang="en-BE" dirty="0" err="1"/>
              <a:t>afknippen</a:t>
            </a:r>
            <a:endParaRPr lang="nl-BE" dirty="0"/>
          </a:p>
          <a:p>
            <a:pPr marL="2514600" lvl="3" indent="-457200">
              <a:buFont typeface="Arial" panose="020B0604020202020204" pitchFamily="34" charset="0"/>
              <a:buChar char="•"/>
            </a:pPr>
            <a:r>
              <a:rPr lang="nl-BE" dirty="0"/>
              <a:t>Met welke vermogenscomponent kunnen we dit doen? Teken een schakeling</a:t>
            </a:r>
          </a:p>
          <a:p>
            <a:pPr marL="2514600" lvl="3" indent="-457200">
              <a:buFont typeface="Arial" panose="020B0604020202020204" pitchFamily="34" charset="0"/>
              <a:buChar char="•"/>
            </a:pPr>
            <a:r>
              <a:rPr lang="nl-BE" dirty="0"/>
              <a:t>Vermogen?</a:t>
            </a:r>
          </a:p>
          <a:p>
            <a:pPr marL="1257300" lvl="1" indent="-571500">
              <a:buFont typeface="Arial" panose="020B0604020202020204" pitchFamily="34" charset="0"/>
              <a:buChar char="•"/>
            </a:pPr>
            <a:r>
              <a:rPr lang="nl-BE" dirty="0"/>
              <a:t>Kan PWM?</a:t>
            </a:r>
            <a:r>
              <a:rPr lang="en-BE" dirty="0"/>
              <a:t> (Pulse Width Modulation) </a:t>
            </a:r>
            <a:r>
              <a:rPr lang="en-BE" dirty="0" err="1"/>
              <a:t>werkt</a:t>
            </a:r>
            <a:r>
              <a:rPr lang="en-BE" dirty="0"/>
              <a:t> </a:t>
            </a:r>
            <a:r>
              <a:rPr lang="en-BE" dirty="0" err="1"/>
              <a:t>enkel</a:t>
            </a:r>
            <a:r>
              <a:rPr lang="en-BE" dirty="0"/>
              <a:t> op AC </a:t>
            </a:r>
            <a:r>
              <a:rPr lang="en-BE" dirty="0" err="1"/>
              <a:t>dus</a:t>
            </a:r>
            <a:r>
              <a:rPr lang="en-BE" dirty="0"/>
              <a:t> </a:t>
            </a:r>
            <a:r>
              <a:rPr lang="en-BE" dirty="0" err="1"/>
              <a:t>kunnen</a:t>
            </a:r>
            <a:r>
              <a:rPr lang="en-BE" dirty="0"/>
              <a:t> we </a:t>
            </a:r>
            <a:r>
              <a:rPr lang="en-BE" dirty="0" err="1"/>
              <a:t>niet</a:t>
            </a:r>
            <a:r>
              <a:rPr lang="en-BE" dirty="0"/>
              <a:t> </a:t>
            </a:r>
            <a:r>
              <a:rPr lang="en-BE" dirty="0" err="1"/>
              <a:t>doen</a:t>
            </a:r>
            <a:r>
              <a:rPr lang="en-BE" dirty="0"/>
              <a:t>.</a:t>
            </a:r>
            <a:endParaRPr lang="en-US" dirty="0"/>
          </a:p>
        </p:txBody>
      </p:sp>
      <p:sp>
        <p:nvSpPr>
          <p:cNvPr id="3" name="Slide Number Placeholder 2">
            <a:extLst>
              <a:ext uri="{FF2B5EF4-FFF2-40B4-BE49-F238E27FC236}">
                <a16:creationId xmlns:a16="http://schemas.microsoft.com/office/drawing/2014/main" id="{8F4B0930-08C6-476D-098B-539A5151A8CB}"/>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35</a:t>
            </a:fld>
            <a:endParaRPr lang="nl-BE"/>
          </a:p>
        </p:txBody>
      </p:sp>
      <p:sp>
        <p:nvSpPr>
          <p:cNvPr id="4" name="Title 3">
            <a:extLst>
              <a:ext uri="{FF2B5EF4-FFF2-40B4-BE49-F238E27FC236}">
                <a16:creationId xmlns:a16="http://schemas.microsoft.com/office/drawing/2014/main" id="{035B2ADF-9BD5-4EA4-724A-C9410FACEF93}"/>
              </a:ext>
            </a:extLst>
          </p:cNvPr>
          <p:cNvSpPr>
            <a:spLocks noGrp="1"/>
          </p:cNvSpPr>
          <p:nvPr>
            <p:ph type="title"/>
          </p:nvPr>
        </p:nvSpPr>
        <p:spPr/>
        <p:txBody>
          <a:bodyPr/>
          <a:lstStyle/>
          <a:p>
            <a:r>
              <a:rPr lang="nl-BE" dirty="0"/>
              <a:t>Types – gloeilamp</a:t>
            </a:r>
            <a:endParaRPr lang="en-US" dirty="0"/>
          </a:p>
        </p:txBody>
      </p:sp>
      <p:sp>
        <p:nvSpPr>
          <p:cNvPr id="5" name="Date Placeholder 4">
            <a:extLst>
              <a:ext uri="{FF2B5EF4-FFF2-40B4-BE49-F238E27FC236}">
                <a16:creationId xmlns:a16="http://schemas.microsoft.com/office/drawing/2014/main" id="{B173CE4C-9DF7-409B-62EA-0271EFF142F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C1E473B3-E80F-38BC-BE12-0D164C50402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4277145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CCAEEA-FBF4-C798-7184-EE299B70911C}"/>
              </a:ext>
            </a:extLst>
          </p:cNvPr>
          <p:cNvSpPr>
            <a:spLocks noGrp="1"/>
          </p:cNvSpPr>
          <p:nvPr>
            <p:ph type="body" sz="quarter" idx="17"/>
          </p:nvPr>
        </p:nvSpPr>
        <p:spPr>
          <a:xfrm>
            <a:off x="1050131" y="2354400"/>
            <a:ext cx="16575629" cy="6515279"/>
          </a:xfrm>
        </p:spPr>
        <p:txBody>
          <a:bodyPr/>
          <a:lstStyle/>
          <a:p>
            <a:pPr marL="571500" indent="-571500">
              <a:spcAft>
                <a:spcPts val="600"/>
              </a:spcAft>
              <a:buFont typeface="Arial" panose="020B0604020202020204" pitchFamily="34" charset="0"/>
              <a:buChar char="•"/>
            </a:pPr>
            <a:r>
              <a:rPr lang="nl-BE" dirty="0"/>
              <a:t>Fittingen</a:t>
            </a:r>
          </a:p>
          <a:p>
            <a:pPr marL="1257300" lvl="1" indent="-571500">
              <a:spcAft>
                <a:spcPts val="600"/>
              </a:spcAft>
              <a:buFont typeface="Arial" panose="020B0604020202020204" pitchFamily="34" charset="0"/>
              <a:buChar char="•"/>
            </a:pPr>
            <a:r>
              <a:rPr lang="nl-BE" sz="3200" dirty="0"/>
              <a:t>E = schroefdraadfitting</a:t>
            </a:r>
          </a:p>
          <a:p>
            <a:pPr marL="1943100" lvl="2" indent="-571500">
              <a:spcAft>
                <a:spcPts val="1200"/>
              </a:spcAft>
              <a:buFont typeface="Arial" panose="020B0604020202020204" pitchFamily="34" charset="0"/>
              <a:buChar char="•"/>
            </a:pPr>
            <a:r>
              <a:rPr lang="nl-BE" dirty="0"/>
              <a:t>E27 = diameter schroefdraad (E14)</a:t>
            </a:r>
          </a:p>
          <a:p>
            <a:pPr marL="1257300" lvl="1" indent="-571500">
              <a:spcAft>
                <a:spcPts val="600"/>
              </a:spcAft>
              <a:buFont typeface="Arial" panose="020B0604020202020204" pitchFamily="34" charset="0"/>
              <a:buChar char="•"/>
            </a:pPr>
            <a:r>
              <a:rPr lang="nl-BE" sz="3200" dirty="0"/>
              <a:t>GU = bajonetfitting</a:t>
            </a:r>
          </a:p>
          <a:p>
            <a:pPr marL="1943100" lvl="2" indent="-571500">
              <a:spcAft>
                <a:spcPts val="1200"/>
              </a:spcAft>
              <a:buFont typeface="Arial" panose="020B0604020202020204" pitchFamily="34" charset="0"/>
              <a:buChar char="•"/>
            </a:pPr>
            <a:r>
              <a:rPr lang="nl-BE" dirty="0"/>
              <a:t>GU10 = 10mm tussen pennen</a:t>
            </a:r>
          </a:p>
          <a:p>
            <a:pPr marL="1257300" lvl="1" indent="-571500">
              <a:spcAft>
                <a:spcPts val="600"/>
              </a:spcAft>
              <a:buFont typeface="Arial" panose="020B0604020202020204" pitchFamily="34" charset="0"/>
              <a:buChar char="•"/>
            </a:pPr>
            <a:r>
              <a:rPr lang="nl-BE" sz="3200" dirty="0"/>
              <a:t>G = meestal voor decoratieve verlichting</a:t>
            </a:r>
          </a:p>
          <a:p>
            <a:pPr marL="1943100" lvl="2" indent="-571500">
              <a:spcAft>
                <a:spcPts val="1200"/>
              </a:spcAft>
              <a:buFont typeface="Arial" panose="020B0604020202020204" pitchFamily="34" charset="0"/>
              <a:buChar char="•"/>
            </a:pPr>
            <a:r>
              <a:rPr lang="nl-BE" dirty="0"/>
              <a:t>G4 = 4mm tussen pinnen</a:t>
            </a:r>
          </a:p>
          <a:p>
            <a:pPr marL="1257300" lvl="1" indent="-571500">
              <a:spcAft>
                <a:spcPts val="1200"/>
              </a:spcAft>
              <a:buFont typeface="Arial" panose="020B0604020202020204" pitchFamily="34" charset="0"/>
              <a:buChar char="•"/>
            </a:pPr>
            <a:r>
              <a:rPr lang="nl-BE" sz="3200" dirty="0"/>
              <a:t>…</a:t>
            </a:r>
          </a:p>
          <a:p>
            <a:pPr marL="1257300" lvl="1" indent="-571500">
              <a:buFont typeface="Arial" panose="020B0604020202020204" pitchFamily="34" charset="0"/>
              <a:buChar char="•"/>
            </a:pPr>
            <a:r>
              <a:rPr lang="nl-BE" sz="3200" dirty="0"/>
              <a:t>Retrofitting</a:t>
            </a:r>
            <a:endParaRPr lang="nl-BE" dirty="0"/>
          </a:p>
          <a:p>
            <a:endParaRPr lang="en-US" dirty="0"/>
          </a:p>
        </p:txBody>
      </p:sp>
      <p:sp>
        <p:nvSpPr>
          <p:cNvPr id="3" name="Slide Number Placeholder 2">
            <a:extLst>
              <a:ext uri="{FF2B5EF4-FFF2-40B4-BE49-F238E27FC236}">
                <a16:creationId xmlns:a16="http://schemas.microsoft.com/office/drawing/2014/main" id="{8F4B0930-08C6-476D-098B-539A5151A8CB}"/>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36</a:t>
            </a:fld>
            <a:endParaRPr lang="nl-BE"/>
          </a:p>
        </p:txBody>
      </p:sp>
      <p:sp>
        <p:nvSpPr>
          <p:cNvPr id="4" name="Title 3">
            <a:extLst>
              <a:ext uri="{FF2B5EF4-FFF2-40B4-BE49-F238E27FC236}">
                <a16:creationId xmlns:a16="http://schemas.microsoft.com/office/drawing/2014/main" id="{035B2ADF-9BD5-4EA4-724A-C9410FACEF93}"/>
              </a:ext>
            </a:extLst>
          </p:cNvPr>
          <p:cNvSpPr>
            <a:spLocks noGrp="1"/>
          </p:cNvSpPr>
          <p:nvPr>
            <p:ph type="title"/>
          </p:nvPr>
        </p:nvSpPr>
        <p:spPr/>
        <p:txBody>
          <a:bodyPr/>
          <a:lstStyle/>
          <a:p>
            <a:r>
              <a:rPr lang="nl-BE" dirty="0"/>
              <a:t>Types – gloeilamp</a:t>
            </a:r>
            <a:endParaRPr lang="en-US" dirty="0"/>
          </a:p>
        </p:txBody>
      </p:sp>
      <p:sp>
        <p:nvSpPr>
          <p:cNvPr id="5" name="Date Placeholder 4">
            <a:extLst>
              <a:ext uri="{FF2B5EF4-FFF2-40B4-BE49-F238E27FC236}">
                <a16:creationId xmlns:a16="http://schemas.microsoft.com/office/drawing/2014/main" id="{B173CE4C-9DF7-409B-62EA-0271EFF142F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C1E473B3-E80F-38BC-BE12-0D164C504024}"/>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50C24776-81BB-69C6-582E-BE3336A8BB4D}"/>
              </a:ext>
            </a:extLst>
          </p:cNvPr>
          <p:cNvPicPr>
            <a:picLocks noChangeAspect="1"/>
          </p:cNvPicPr>
          <p:nvPr/>
        </p:nvPicPr>
        <p:blipFill>
          <a:blip r:embed="rId3"/>
          <a:stretch>
            <a:fillRect/>
          </a:stretch>
        </p:blipFill>
        <p:spPr>
          <a:xfrm>
            <a:off x="9385334" y="1766495"/>
            <a:ext cx="1796605" cy="2250585"/>
          </a:xfrm>
          <a:prstGeom prst="rect">
            <a:avLst/>
          </a:prstGeom>
        </p:spPr>
      </p:pic>
      <p:pic>
        <p:nvPicPr>
          <p:cNvPr id="8" name="Picture 7">
            <a:extLst>
              <a:ext uri="{FF2B5EF4-FFF2-40B4-BE49-F238E27FC236}">
                <a16:creationId xmlns:a16="http://schemas.microsoft.com/office/drawing/2014/main" id="{77CF5224-D699-80A1-41EE-257F158FD593}"/>
              </a:ext>
            </a:extLst>
          </p:cNvPr>
          <p:cNvPicPr>
            <a:picLocks noChangeAspect="1"/>
          </p:cNvPicPr>
          <p:nvPr/>
        </p:nvPicPr>
        <p:blipFill>
          <a:blip r:embed="rId4"/>
          <a:stretch>
            <a:fillRect/>
          </a:stretch>
        </p:blipFill>
        <p:spPr>
          <a:xfrm>
            <a:off x="11532336" y="4017080"/>
            <a:ext cx="1584485" cy="1860848"/>
          </a:xfrm>
          <a:prstGeom prst="rect">
            <a:avLst/>
          </a:prstGeom>
        </p:spPr>
      </p:pic>
      <p:pic>
        <p:nvPicPr>
          <p:cNvPr id="9" name="Picture 8">
            <a:extLst>
              <a:ext uri="{FF2B5EF4-FFF2-40B4-BE49-F238E27FC236}">
                <a16:creationId xmlns:a16="http://schemas.microsoft.com/office/drawing/2014/main" id="{5335E215-A1D8-37C8-1D32-4D0F5FB5849E}"/>
              </a:ext>
            </a:extLst>
          </p:cNvPr>
          <p:cNvPicPr>
            <a:picLocks noChangeAspect="1"/>
          </p:cNvPicPr>
          <p:nvPr/>
        </p:nvPicPr>
        <p:blipFill>
          <a:blip r:embed="rId5"/>
          <a:stretch>
            <a:fillRect/>
          </a:stretch>
        </p:blipFill>
        <p:spPr>
          <a:xfrm>
            <a:off x="9385334" y="5880739"/>
            <a:ext cx="1503685" cy="2356168"/>
          </a:xfrm>
          <a:prstGeom prst="rect">
            <a:avLst/>
          </a:prstGeom>
        </p:spPr>
      </p:pic>
    </p:spTree>
    <p:extLst>
      <p:ext uri="{BB962C8B-B14F-4D97-AF65-F5344CB8AC3E}">
        <p14:creationId xmlns:p14="http://schemas.microsoft.com/office/powerpoint/2010/main" val="1174874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Soort gloeilamp</a:t>
            </a:r>
          </a:p>
          <a:p>
            <a:pPr marL="1257300" lvl="1" indent="-571500">
              <a:buFont typeface="Arial" panose="020B0604020202020204" pitchFamily="34" charset="0"/>
              <a:buChar char="•"/>
            </a:pPr>
            <a:r>
              <a:rPr lang="nl-BE" sz="3200" dirty="0"/>
              <a:t>Halogeengas (I of Br)</a:t>
            </a:r>
          </a:p>
          <a:p>
            <a:pPr marL="1828800" lvl="2" indent="-457200">
              <a:buFont typeface="Arial" panose="020B0604020202020204" pitchFamily="34" charset="0"/>
              <a:buChar char="•"/>
            </a:pPr>
            <a:r>
              <a:rPr lang="nl-BE" dirty="0">
                <a:sym typeface="Wingdings" panose="05000000000000000000" pitchFamily="2" charset="2"/>
              </a:rPr>
              <a:t> 25 </a:t>
            </a:r>
            <a:r>
              <a:rPr lang="nl-BE" dirty="0" err="1">
                <a:sym typeface="Wingdings" panose="05000000000000000000" pitchFamily="2" charset="2"/>
              </a:rPr>
              <a:t>atm</a:t>
            </a:r>
            <a:r>
              <a:rPr lang="nl-BE" dirty="0">
                <a:sym typeface="Wingdings" panose="05000000000000000000" pitchFamily="2" charset="2"/>
              </a:rPr>
              <a:t> (2500 kPa)</a:t>
            </a:r>
            <a:endParaRPr lang="nl-BE" dirty="0"/>
          </a:p>
          <a:p>
            <a:pPr marL="571500" indent="-571500">
              <a:buFont typeface="Arial" panose="020B0604020202020204" pitchFamily="34" charset="0"/>
              <a:buChar char="•"/>
            </a:pPr>
            <a:r>
              <a:rPr lang="nl-BE" dirty="0"/>
              <a:t>3000K </a:t>
            </a:r>
            <a:r>
              <a:rPr lang="nl-BE" dirty="0" err="1"/>
              <a:t>tov</a:t>
            </a:r>
            <a:r>
              <a:rPr lang="nl-BE" dirty="0"/>
              <a:t> 2700K bij gloeilamp</a:t>
            </a:r>
          </a:p>
          <a:p>
            <a:pPr marL="571500" indent="-571500">
              <a:buFont typeface="Arial" panose="020B0604020202020204" pitchFamily="34" charset="0"/>
              <a:buChar char="•"/>
            </a:pPr>
            <a:r>
              <a:rPr lang="nl-BE" dirty="0"/>
              <a:t>Langere levensduur (± 2000u)</a:t>
            </a:r>
          </a:p>
          <a:p>
            <a:pPr marL="571500" indent="-571500">
              <a:buFont typeface="Arial" panose="020B0604020202020204" pitchFamily="34" charset="0"/>
              <a:buChar char="•"/>
            </a:pPr>
            <a:r>
              <a:rPr lang="nl-BE" dirty="0"/>
              <a:t>Dimmen zelfde als gloeilamp</a:t>
            </a:r>
          </a:p>
          <a:p>
            <a:pPr marL="1257300" lvl="1" indent="-571500">
              <a:buFont typeface="Arial" panose="020B0604020202020204" pitchFamily="34" charset="0"/>
              <a:buChar char="•"/>
            </a:pPr>
            <a:r>
              <a:rPr lang="nl-BE" sz="3200" dirty="0"/>
              <a:t>Om de 4u volle spanning</a:t>
            </a:r>
          </a:p>
          <a:p>
            <a:pPr lvl="2" indent="-457200">
              <a:buFont typeface="Arial" panose="020B0604020202020204" pitchFamily="34" charset="0"/>
              <a:buChar char="•"/>
            </a:pPr>
            <a:r>
              <a:rPr lang="nl-BE" dirty="0">
                <a:sym typeface="Wingdings" panose="05000000000000000000" pitchFamily="2" charset="2"/>
              </a:rPr>
              <a:t> Halogeencyclus</a:t>
            </a:r>
            <a:endParaRPr lang="nl-BE" dirty="0"/>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37</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halogeenlamp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3532013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Gasontladingslamp</a:t>
            </a:r>
          </a:p>
          <a:p>
            <a:pPr marL="1257300" lvl="1" indent="-571500">
              <a:buFont typeface="Arial" panose="020B0604020202020204" pitchFamily="34" charset="0"/>
              <a:buChar char="•"/>
            </a:pPr>
            <a:r>
              <a:rPr lang="nl-BE" dirty="0"/>
              <a:t>Ioniseren </a:t>
            </a:r>
            <a:r>
              <a:rPr lang="nl-BE" dirty="0">
                <a:sym typeface="Wingdings" panose="05000000000000000000" pitchFamily="2" charset="2"/>
              </a:rPr>
              <a:t>van gas  beter stroom geleiden</a:t>
            </a:r>
          </a:p>
          <a:p>
            <a:pPr marL="571500" indent="-571500">
              <a:buFont typeface="Arial" panose="020B0604020202020204" pitchFamily="34" charset="0"/>
              <a:buChar char="•"/>
            </a:pPr>
            <a:r>
              <a:rPr lang="nl-BE" dirty="0">
                <a:sym typeface="Wingdings" panose="05000000000000000000" pitchFamily="2" charset="2"/>
              </a:rPr>
              <a:t>Elektronica om buis te ontsteken</a:t>
            </a:r>
          </a:p>
          <a:p>
            <a:pPr marL="1257300" lvl="1" indent="-571500">
              <a:buFont typeface="Arial" panose="020B0604020202020204" pitchFamily="34" charset="0"/>
              <a:buChar char="•"/>
            </a:pPr>
            <a:r>
              <a:rPr lang="nl-BE" dirty="0">
                <a:sym typeface="Wingdings" panose="05000000000000000000" pitchFamily="2" charset="2"/>
              </a:rPr>
              <a:t>Starter</a:t>
            </a:r>
          </a:p>
          <a:p>
            <a:pPr marL="1257300" lvl="1" indent="-571500">
              <a:buFont typeface="Arial" panose="020B0604020202020204" pitchFamily="34" charset="0"/>
              <a:buChar char="•"/>
            </a:pPr>
            <a:r>
              <a:rPr lang="nl-BE" dirty="0">
                <a:sym typeface="Wingdings" panose="05000000000000000000" pitchFamily="2" charset="2"/>
              </a:rPr>
              <a:t>Ballast</a:t>
            </a: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38</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Philips Lampen MASTER TL-D Super 80, TL-lamp, G13 (T8), 15W kopen |  dmlights.be">
            <a:extLst>
              <a:ext uri="{FF2B5EF4-FFF2-40B4-BE49-F238E27FC236}">
                <a16:creationId xmlns:a16="http://schemas.microsoft.com/office/drawing/2014/main" id="{A76F8281-69CB-83A8-3974-8BB01AF2C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9991" y="6309360"/>
            <a:ext cx="4458010" cy="1783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760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Gewone TL lamp:</a:t>
            </a:r>
          </a:p>
          <a:p>
            <a:pPr marL="1257300" lvl="1" indent="-571500">
              <a:buFont typeface="Arial" panose="020B0604020202020204" pitchFamily="34" charset="0"/>
              <a:buChar char="•"/>
            </a:pPr>
            <a:r>
              <a:rPr lang="nl-BE" sz="3200" dirty="0"/>
              <a:t>Ballast of voorschakelapparaat</a:t>
            </a:r>
          </a:p>
          <a:p>
            <a:pPr marL="1943100" lvl="2" indent="-571500">
              <a:buFont typeface="Arial" panose="020B0604020202020204" pitchFamily="34" charset="0"/>
              <a:buChar char="•"/>
            </a:pPr>
            <a:r>
              <a:rPr lang="nl-BE" dirty="0"/>
              <a:t>Spoel</a:t>
            </a:r>
          </a:p>
          <a:p>
            <a:pPr marL="1257300" lvl="1" indent="-571500">
              <a:buFont typeface="Arial" panose="020B0604020202020204" pitchFamily="34" charset="0"/>
              <a:buChar char="•"/>
            </a:pPr>
            <a:r>
              <a:rPr lang="nl-BE" sz="3200" dirty="0"/>
              <a:t>Starter</a:t>
            </a:r>
          </a:p>
          <a:p>
            <a:pPr marL="1943100" lvl="2" indent="-571500">
              <a:buFont typeface="Arial" panose="020B0604020202020204" pitchFamily="34" charset="0"/>
              <a:buChar char="•"/>
            </a:pPr>
            <a:r>
              <a:rPr lang="nl-BE" dirty="0"/>
              <a:t>Lampje</a:t>
            </a:r>
          </a:p>
          <a:p>
            <a:pPr marL="1943100" lvl="2" indent="-571500">
              <a:buFont typeface="Arial" panose="020B0604020202020204" pitchFamily="34" charset="0"/>
              <a:buChar char="•"/>
            </a:pPr>
            <a:r>
              <a:rPr lang="nl-BE" dirty="0"/>
              <a:t>Bimetaal</a:t>
            </a:r>
          </a:p>
          <a:p>
            <a:pPr marL="1943100" lvl="2" indent="-571500">
              <a:buFont typeface="Arial" panose="020B0604020202020204" pitchFamily="34" charset="0"/>
              <a:buChar char="•"/>
            </a:pPr>
            <a:r>
              <a:rPr lang="nl-BE" dirty="0"/>
              <a:t>Condensator</a:t>
            </a:r>
          </a:p>
          <a:p>
            <a:pPr marL="1257300" lvl="1" indent="-571500">
              <a:buFont typeface="Arial" panose="020B0604020202020204" pitchFamily="34" charset="0"/>
              <a:buChar char="•"/>
            </a:pPr>
            <a:r>
              <a:rPr lang="nl-BE" sz="3200" dirty="0"/>
              <a:t>Gloeidraad</a:t>
            </a:r>
          </a:p>
          <a:p>
            <a:pPr marL="1257300" lvl="1" indent="-571500">
              <a:buFont typeface="Arial" panose="020B0604020202020204" pitchFamily="34" charset="0"/>
              <a:buChar char="•"/>
            </a:pPr>
            <a:r>
              <a:rPr lang="nl-BE" sz="3200" dirty="0"/>
              <a:t>Fluorescentiepoeders</a:t>
            </a:r>
          </a:p>
          <a:p>
            <a:pPr marL="571500" indent="-571500">
              <a:buFont typeface="Arial" panose="020B0604020202020204" pitchFamily="34" charset="0"/>
              <a:buChar char="•"/>
            </a:pPr>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39</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descr="Voorschakelapparaat - Wikipedia">
            <a:extLst>
              <a:ext uri="{FF2B5EF4-FFF2-40B4-BE49-F238E27FC236}">
                <a16:creationId xmlns:a16="http://schemas.microsoft.com/office/drawing/2014/main" id="{ACE7DB86-1FBA-10EF-A00B-3A915F3C6FE2}"/>
              </a:ext>
            </a:extLst>
          </p:cNvPr>
          <p:cNvPicPr>
            <a:picLocks noChangeAspect="1"/>
          </p:cNvPicPr>
          <p:nvPr/>
        </p:nvPicPr>
        <p:blipFill rotWithShape="1">
          <a:blip r:embed="rId3">
            <a:extLst>
              <a:ext uri="{28A0092B-C50C-407E-A947-70E740481C1C}">
                <a14:useLocalDpi xmlns:a14="http://schemas.microsoft.com/office/drawing/2010/main" val="0"/>
              </a:ext>
            </a:extLst>
          </a:blip>
          <a:srcRect l="7308" t="9822" r="8500" b="7217"/>
          <a:stretch/>
        </p:blipFill>
        <p:spPr bwMode="auto">
          <a:xfrm>
            <a:off x="10990633" y="-1"/>
            <a:ext cx="7264489" cy="4992625"/>
          </a:xfrm>
          <a:prstGeom prst="rect">
            <a:avLst/>
          </a:prstGeom>
          <a:noFill/>
          <a:ln>
            <a:noFill/>
          </a:ln>
          <a:extLst>
            <a:ext uri="{53640926-AAD7-44D8-BBD7-CCE9431645EC}">
              <a14:shadowObscured xmlns:a14="http://schemas.microsoft.com/office/drawing/2010/main"/>
            </a:ext>
          </a:extLst>
        </p:spPr>
      </p:pic>
      <p:pic>
        <p:nvPicPr>
          <p:cNvPr id="9" name="Picture 2" descr="DEOS ST 171 starter TL-lamp 30-65 W | Hubo">
            <a:extLst>
              <a:ext uri="{FF2B5EF4-FFF2-40B4-BE49-F238E27FC236}">
                <a16:creationId xmlns:a16="http://schemas.microsoft.com/office/drawing/2014/main" id="{4296C005-3EF2-4832-9484-EF7328EB0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4238724"/>
            <a:ext cx="3108960" cy="23287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hilips HF-P 236 TL-D III 220-240V">
            <a:extLst>
              <a:ext uri="{FF2B5EF4-FFF2-40B4-BE49-F238E27FC236}">
                <a16:creationId xmlns:a16="http://schemas.microsoft.com/office/drawing/2014/main" id="{4CCD0785-5F4D-F646-1163-DAB2BF7CC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4436" y="5937217"/>
            <a:ext cx="4640285" cy="281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66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56F869-B4E9-EE65-9CEB-E6ED6E1948CB}"/>
              </a:ext>
            </a:extLst>
          </p:cNvPr>
          <p:cNvSpPr>
            <a:spLocks noGrp="1"/>
          </p:cNvSpPr>
          <p:nvPr>
            <p:ph type="body" sz="quarter" idx="17"/>
          </p:nvPr>
        </p:nvSpPr>
        <p:spPr/>
        <p:txBody>
          <a:bodyPr/>
          <a:lstStyle/>
          <a:p>
            <a:r>
              <a:rPr lang="en-US" sz="2800" dirty="0" err="1"/>
              <a:t>Waarom</a:t>
            </a:r>
            <a:r>
              <a:rPr lang="en-US" sz="2800" dirty="0"/>
              <a:t> </a:t>
            </a:r>
            <a:r>
              <a:rPr lang="en-US" sz="2800" dirty="0" err="1"/>
              <a:t>investeren</a:t>
            </a:r>
            <a:r>
              <a:rPr lang="en-US" sz="2800" dirty="0"/>
              <a:t> in LED?:</a:t>
            </a:r>
          </a:p>
          <a:p>
            <a:pPr marL="1143000" lvl="1" indent="-457200">
              <a:buFont typeface="Arial" panose="020B0604020202020204" pitchFamily="34" charset="0"/>
              <a:buChar char="•"/>
            </a:pPr>
            <a:r>
              <a:rPr lang="nl-BE" sz="2400" dirty="0"/>
              <a:t>Efficiënt licht (Lm/W)</a:t>
            </a:r>
          </a:p>
          <a:p>
            <a:pPr marL="1143000" lvl="1" indent="-457200">
              <a:buFont typeface="Arial" panose="020B0604020202020204" pitchFamily="34" charset="0"/>
              <a:buChar char="•"/>
            </a:pPr>
            <a:r>
              <a:rPr lang="nl-BE" sz="2400" dirty="0"/>
              <a:t>Eenvoudig </a:t>
            </a:r>
            <a:r>
              <a:rPr lang="nl-BE" sz="2400" dirty="0" err="1"/>
              <a:t>dimbaar</a:t>
            </a:r>
            <a:endParaRPr lang="nl-BE" sz="2400" dirty="0"/>
          </a:p>
          <a:p>
            <a:pPr marL="1143000" lvl="1" indent="-457200">
              <a:buFont typeface="Arial" panose="020B0604020202020204" pitchFamily="34" charset="0"/>
              <a:buChar char="•"/>
            </a:pPr>
            <a:r>
              <a:rPr lang="nl-BE" sz="2400" dirty="0"/>
              <a:t>Regelbare kleur/kleurtemperatuur</a:t>
            </a:r>
          </a:p>
          <a:p>
            <a:pPr marL="1143000" lvl="1" indent="-457200">
              <a:buFont typeface="Arial" panose="020B0604020202020204" pitchFamily="34" charset="0"/>
              <a:buChar char="•"/>
            </a:pPr>
            <a:r>
              <a:rPr lang="nl-BE" sz="2400" dirty="0"/>
              <a:t>Lange levensduur</a:t>
            </a:r>
          </a:p>
          <a:p>
            <a:pPr marL="1143000" lvl="1" indent="-457200">
              <a:buFont typeface="Arial" panose="020B0604020202020204" pitchFamily="34" charset="0"/>
              <a:buChar char="•"/>
            </a:pPr>
            <a:r>
              <a:rPr lang="nl-BE" sz="2400" dirty="0"/>
              <a:t>Goede trilling bestendigheid</a:t>
            </a:r>
          </a:p>
          <a:p>
            <a:pPr marL="1143000" lvl="1" indent="-457200">
              <a:buFont typeface="Arial" panose="020B0604020202020204" pitchFamily="34" charset="0"/>
              <a:buChar char="•"/>
            </a:pPr>
            <a:r>
              <a:rPr lang="nl-BE" sz="2400" dirty="0"/>
              <a:t>Klein en licht</a:t>
            </a:r>
          </a:p>
          <a:p>
            <a:pPr marL="1143000" lvl="1" indent="-457200">
              <a:buFont typeface="Arial" panose="020B0604020202020204" pitchFamily="34" charset="0"/>
              <a:buChar char="•"/>
            </a:pPr>
            <a:r>
              <a:rPr lang="nl-BE" sz="2400" dirty="0"/>
              <a:t>Kan eventueel werken op laagspanning (veiligheid)</a:t>
            </a:r>
          </a:p>
          <a:p>
            <a:pPr marL="1143000" lvl="1" indent="-457200">
              <a:buFont typeface="Arial" panose="020B0604020202020204" pitchFamily="34" charset="0"/>
              <a:buChar char="•"/>
            </a:pPr>
            <a:r>
              <a:rPr lang="nl-BE" sz="2400" dirty="0"/>
              <a:t>Met hoge energieprijzen, snel terug verdiend</a:t>
            </a:r>
          </a:p>
          <a:p>
            <a:endParaRPr lang="en-US" sz="2800" dirty="0"/>
          </a:p>
          <a:p>
            <a:endParaRPr lang="en-US" sz="3200" dirty="0"/>
          </a:p>
        </p:txBody>
      </p:sp>
      <p:sp>
        <p:nvSpPr>
          <p:cNvPr id="3" name="Title 2">
            <a:extLst>
              <a:ext uri="{FF2B5EF4-FFF2-40B4-BE49-F238E27FC236}">
                <a16:creationId xmlns:a16="http://schemas.microsoft.com/office/drawing/2014/main" id="{17FAF07C-DEA4-56E6-3381-78F88FA7E07A}"/>
              </a:ext>
            </a:extLst>
          </p:cNvPr>
          <p:cNvSpPr>
            <a:spLocks noGrp="1"/>
          </p:cNvSpPr>
          <p:nvPr>
            <p:ph type="title"/>
          </p:nvPr>
        </p:nvSpPr>
        <p:spPr/>
        <p:txBody>
          <a:bodyPr/>
          <a:lstStyle/>
          <a:p>
            <a:r>
              <a:rPr lang="en-US" dirty="0" err="1"/>
              <a:t>Inleiding</a:t>
            </a:r>
            <a:endParaRPr lang="en-US" dirty="0"/>
          </a:p>
        </p:txBody>
      </p:sp>
      <p:sp>
        <p:nvSpPr>
          <p:cNvPr id="4" name="Date Placeholder 3">
            <a:extLst>
              <a:ext uri="{FF2B5EF4-FFF2-40B4-BE49-F238E27FC236}">
                <a16:creationId xmlns:a16="http://schemas.microsoft.com/office/drawing/2014/main" id="{79DA2242-1563-653C-A086-B0E00E392D26}"/>
              </a:ext>
            </a:extLst>
          </p:cNvPr>
          <p:cNvSpPr>
            <a:spLocks noGrp="1"/>
          </p:cNvSpPr>
          <p:nvPr>
            <p:ph type="dt" sz="half" idx="2"/>
          </p:nvPr>
        </p:nvSpPr>
        <p:spPr/>
        <p:txBody>
          <a:bodyPr/>
          <a:lstStyle/>
          <a:p>
            <a:r>
              <a:rPr lang="nl-BE"/>
              <a:t>Pijler Energie</a:t>
            </a:r>
            <a:endParaRPr lang="nl-BE" dirty="0"/>
          </a:p>
        </p:txBody>
      </p:sp>
      <p:sp>
        <p:nvSpPr>
          <p:cNvPr id="5" name="Slide Number Placeholder 4">
            <a:extLst>
              <a:ext uri="{FF2B5EF4-FFF2-40B4-BE49-F238E27FC236}">
                <a16:creationId xmlns:a16="http://schemas.microsoft.com/office/drawing/2014/main" id="{0F5324DB-A65B-BD6B-DC34-C78E17084940}"/>
              </a:ext>
            </a:extLst>
          </p:cNvPr>
          <p:cNvSpPr>
            <a:spLocks noGrp="1"/>
          </p:cNvSpPr>
          <p:nvPr>
            <p:ph type="sldNum" sz="quarter" idx="4"/>
          </p:nvPr>
        </p:nvSpPr>
        <p:spPr/>
        <p:txBody>
          <a:bodyPr/>
          <a:lstStyle/>
          <a:p>
            <a:fld id="{B7527A74-2D87-4307-9531-5A57D9647EEB}" type="slidenum">
              <a:rPr lang="nl-BE" smtClean="0"/>
              <a:pPr/>
              <a:t>4</a:t>
            </a:fld>
            <a:endParaRPr lang="nl-BE" dirty="0"/>
          </a:p>
        </p:txBody>
      </p:sp>
      <p:pic>
        <p:nvPicPr>
          <p:cNvPr id="6" name="Picture 3">
            <a:extLst>
              <a:ext uri="{FF2B5EF4-FFF2-40B4-BE49-F238E27FC236}">
                <a16:creationId xmlns:a16="http://schemas.microsoft.com/office/drawing/2014/main" id="{3CC9D4FD-6092-E827-629D-A3684EBCE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9193" y="255347"/>
            <a:ext cx="8869666" cy="2897286"/>
          </a:xfrm>
          <a:prstGeom prst="rect">
            <a:avLst/>
          </a:prstGeom>
        </p:spPr>
      </p:pic>
    </p:spTree>
    <p:extLst>
      <p:ext uri="{BB962C8B-B14F-4D97-AF65-F5344CB8AC3E}">
        <p14:creationId xmlns:p14="http://schemas.microsoft.com/office/powerpoint/2010/main" val="1430267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Werking conventionele TL lamp:</a:t>
            </a:r>
          </a:p>
          <a:p>
            <a:pPr marL="1257300" lvl="1" indent="-571500">
              <a:buFont typeface="Arial" panose="020B0604020202020204" pitchFamily="34" charset="0"/>
              <a:buChar char="•"/>
            </a:pPr>
            <a:r>
              <a:rPr lang="nl-BE" dirty="0"/>
              <a:t>Ballast:</a:t>
            </a:r>
          </a:p>
          <a:p>
            <a:pPr marL="1943100" lvl="2" indent="-571500">
              <a:buFont typeface="Arial" panose="020B0604020202020204" pitchFamily="34" charset="0"/>
              <a:buChar char="•"/>
            </a:pPr>
            <a:r>
              <a:rPr lang="nl-BE" sz="2800" dirty="0"/>
              <a:t>Hoge spanningspiek</a:t>
            </a:r>
          </a:p>
          <a:p>
            <a:pPr marL="1943100" lvl="2" indent="-571500">
              <a:buFont typeface="Arial" panose="020B0604020202020204" pitchFamily="34" charset="0"/>
              <a:buChar char="•"/>
            </a:pPr>
            <a:r>
              <a:rPr lang="nl-BE" sz="2800" dirty="0"/>
              <a:t>Beperken stroom</a:t>
            </a:r>
          </a:p>
          <a:p>
            <a:pPr marL="1257300" lvl="1" indent="-571500">
              <a:buFont typeface="Arial" panose="020B0604020202020204" pitchFamily="34" charset="0"/>
              <a:buChar char="•"/>
            </a:pPr>
            <a:r>
              <a:rPr lang="nl-BE" dirty="0"/>
              <a:t>Starter:</a:t>
            </a:r>
          </a:p>
          <a:p>
            <a:pPr marL="1943100" lvl="2" indent="-571500">
              <a:buFont typeface="Arial" panose="020B0604020202020204" pitchFamily="34" charset="0"/>
              <a:buChar char="•"/>
            </a:pPr>
            <a:r>
              <a:rPr lang="nl-BE" sz="2800" dirty="0"/>
              <a:t>Aansluiten netspanning</a:t>
            </a:r>
          </a:p>
          <a:p>
            <a:pPr lvl="3">
              <a:buFont typeface="Wingdings" panose="05000000000000000000" pitchFamily="2" charset="2"/>
              <a:buChar char="è"/>
            </a:pPr>
            <a:r>
              <a:rPr lang="nl-BE" sz="2800" dirty="0">
                <a:sym typeface="Wingdings" panose="05000000000000000000" pitchFamily="2" charset="2"/>
              </a:rPr>
              <a:t>Lamp</a:t>
            </a:r>
          </a:p>
          <a:p>
            <a:pPr lvl="3">
              <a:buFont typeface="Wingdings" panose="05000000000000000000" pitchFamily="2" charset="2"/>
              <a:buChar char="è"/>
            </a:pPr>
            <a:r>
              <a:rPr lang="nl-BE" sz="2800" dirty="0"/>
              <a:t>Bimetaal trekt krom (= sluiten)</a:t>
            </a:r>
          </a:p>
          <a:p>
            <a:pPr lvl="3">
              <a:buFont typeface="Wingdings" panose="05000000000000000000" pitchFamily="2" charset="2"/>
              <a:buChar char="è"/>
            </a:pPr>
            <a:r>
              <a:rPr lang="nl-BE" sz="2800" dirty="0"/>
              <a:t>Grote stroom</a:t>
            </a:r>
          </a:p>
          <a:p>
            <a:pPr marL="3543300" lvl="5" indent="-457200"/>
            <a:r>
              <a:rPr lang="nl-BE" sz="2800" dirty="0"/>
              <a:t>Gloeidraden worden warm</a:t>
            </a:r>
          </a:p>
          <a:p>
            <a:pPr marL="3543300" lvl="5" indent="-457200"/>
            <a:r>
              <a:rPr lang="nl-BE" sz="2800" dirty="0"/>
              <a:t>Lampje gaat uit</a:t>
            </a:r>
          </a:p>
          <a:p>
            <a:pPr marL="1600200" lvl="3"/>
            <a:r>
              <a:rPr lang="nl-BE" sz="2800" dirty="0">
                <a:sym typeface="Wingdings" panose="05000000000000000000" pitchFamily="2" charset="2"/>
              </a:rPr>
              <a:t>      Bimetaal opent</a:t>
            </a:r>
            <a:endParaRPr lang="nl-BE" sz="2800"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40</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descr="Voorschakelapparaat - Wikipedia">
            <a:extLst>
              <a:ext uri="{FF2B5EF4-FFF2-40B4-BE49-F238E27FC236}">
                <a16:creationId xmlns:a16="http://schemas.microsoft.com/office/drawing/2014/main" id="{ACE7DB86-1FBA-10EF-A00B-3A915F3C6FE2}"/>
              </a:ext>
            </a:extLst>
          </p:cNvPr>
          <p:cNvPicPr>
            <a:picLocks noChangeAspect="1"/>
          </p:cNvPicPr>
          <p:nvPr/>
        </p:nvPicPr>
        <p:blipFill rotWithShape="1">
          <a:blip r:embed="rId3">
            <a:extLst>
              <a:ext uri="{28A0092B-C50C-407E-A947-70E740481C1C}">
                <a14:useLocalDpi xmlns:a14="http://schemas.microsoft.com/office/drawing/2010/main" val="0"/>
              </a:ext>
            </a:extLst>
          </a:blip>
          <a:srcRect l="7308" t="9822" r="8500" b="7217"/>
          <a:stretch/>
        </p:blipFill>
        <p:spPr bwMode="auto">
          <a:xfrm>
            <a:off x="10990633" y="-1"/>
            <a:ext cx="7264489" cy="49926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6093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Werking conventionele TL lamp:</a:t>
            </a:r>
          </a:p>
          <a:p>
            <a:pPr marL="1257300" lvl="1" indent="-571500">
              <a:buFont typeface="Arial" panose="020B0604020202020204" pitchFamily="34" charset="0"/>
              <a:buChar char="•"/>
            </a:pPr>
            <a:r>
              <a:rPr lang="nl-BE" dirty="0"/>
              <a:t>Spoel verzet zich tegen stroomverandering</a:t>
            </a:r>
          </a:p>
          <a:p>
            <a:pPr lvl="2">
              <a:buFont typeface="Wingdings" panose="05000000000000000000" pitchFamily="2" charset="2"/>
              <a:buChar char="è"/>
            </a:pPr>
            <a:r>
              <a:rPr lang="nl-BE" dirty="0">
                <a:sym typeface="Wingdings" panose="05000000000000000000" pitchFamily="2" charset="2"/>
              </a:rPr>
              <a:t>Spanningspiek met reeds opgewarmde gloeidraden</a:t>
            </a:r>
          </a:p>
          <a:p>
            <a:pPr lvl="3">
              <a:buFont typeface="Wingdings" panose="05000000000000000000" pitchFamily="2" charset="2"/>
              <a:buChar char="è"/>
            </a:pPr>
            <a:r>
              <a:rPr lang="nl-BE" dirty="0">
                <a:sym typeface="Wingdings" panose="05000000000000000000" pitchFamily="2" charset="2"/>
              </a:rPr>
              <a:t>Tl lamp ontsteekt</a:t>
            </a:r>
          </a:p>
          <a:p>
            <a:pPr marL="1257300" lvl="1" indent="-571500">
              <a:buFont typeface="Arial" panose="020B0604020202020204" pitchFamily="34" charset="0"/>
              <a:buChar char="•"/>
            </a:pPr>
            <a:r>
              <a:rPr lang="nl-BE" dirty="0">
                <a:sym typeface="Wingdings" panose="05000000000000000000" pitchFamily="2" charset="2"/>
              </a:rPr>
              <a:t>Lage spanning om in stand te houden</a:t>
            </a:r>
          </a:p>
          <a:p>
            <a:pPr marL="1257300" lvl="1" indent="-571500">
              <a:buFont typeface="Arial" panose="020B0604020202020204" pitchFamily="34" charset="0"/>
              <a:buChar char="•"/>
            </a:pPr>
            <a:r>
              <a:rPr lang="nl-BE" dirty="0">
                <a:sym typeface="Wingdings" panose="05000000000000000000" pitchFamily="2" charset="2"/>
              </a:rPr>
              <a:t>Spanningsval over voorschakelapparaat</a:t>
            </a:r>
          </a:p>
          <a:p>
            <a:pPr marL="1143000" lvl="2"/>
            <a:r>
              <a:rPr lang="nl-BE" dirty="0">
                <a:sym typeface="Wingdings" panose="05000000000000000000" pitchFamily="2" charset="2"/>
              </a:rPr>
              <a:t> = stroombegrenzer</a:t>
            </a:r>
          </a:p>
          <a:p>
            <a:pPr marL="1257300" lvl="1" indent="-571500">
              <a:buFont typeface="Arial" panose="020B0604020202020204" pitchFamily="34" charset="0"/>
              <a:buChar char="•"/>
            </a:pPr>
            <a:r>
              <a:rPr lang="nl-BE" dirty="0">
                <a:sym typeface="Wingdings" panose="05000000000000000000" pitchFamily="2" charset="2"/>
              </a:rPr>
              <a:t>Spanning niet voldoende om neonlamp te ontsteken</a:t>
            </a:r>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41</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descr="Voorschakelapparaat - Wikipedia">
            <a:extLst>
              <a:ext uri="{FF2B5EF4-FFF2-40B4-BE49-F238E27FC236}">
                <a16:creationId xmlns:a16="http://schemas.microsoft.com/office/drawing/2014/main" id="{ACE7DB86-1FBA-10EF-A00B-3A915F3C6FE2}"/>
              </a:ext>
            </a:extLst>
          </p:cNvPr>
          <p:cNvPicPr>
            <a:picLocks noChangeAspect="1"/>
          </p:cNvPicPr>
          <p:nvPr/>
        </p:nvPicPr>
        <p:blipFill rotWithShape="1">
          <a:blip r:embed="rId3">
            <a:extLst>
              <a:ext uri="{28A0092B-C50C-407E-A947-70E740481C1C}">
                <a14:useLocalDpi xmlns:a14="http://schemas.microsoft.com/office/drawing/2010/main" val="0"/>
              </a:ext>
            </a:extLst>
          </a:blip>
          <a:srcRect l="7308" t="9822" r="8500" b="7217"/>
          <a:stretch/>
        </p:blipFill>
        <p:spPr bwMode="auto">
          <a:xfrm>
            <a:off x="10990633" y="-1"/>
            <a:ext cx="7264489" cy="49926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3837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Voordelen/problemen:</a:t>
            </a:r>
          </a:p>
          <a:p>
            <a:pPr marL="1257300" lvl="1" indent="-571500">
              <a:buFont typeface="Arial" panose="020B0604020202020204" pitchFamily="34" charset="0"/>
              <a:buChar char="•"/>
            </a:pPr>
            <a:r>
              <a:rPr lang="nl-BE" sz="3200" dirty="0"/>
              <a:t>Veel beter rendement en veel langere levensduur (10 tot 60.000u)</a:t>
            </a:r>
          </a:p>
          <a:p>
            <a:pPr marL="1257300" lvl="1" indent="-571500">
              <a:buFont typeface="Arial" panose="020B0604020202020204" pitchFamily="34" charset="0"/>
              <a:buChar char="•"/>
            </a:pPr>
            <a:r>
              <a:rPr lang="nl-BE" sz="3200" dirty="0"/>
              <a:t>Flikker (na opstart):</a:t>
            </a:r>
          </a:p>
          <a:p>
            <a:pPr marL="1943100" lvl="2" indent="-571500">
              <a:buFont typeface="Arial" panose="020B0604020202020204" pitchFamily="34" charset="0"/>
              <a:buChar char="•"/>
            </a:pPr>
            <a:r>
              <a:rPr lang="nl-BE" dirty="0"/>
              <a:t>Smoorspoel kan oververhitten of starter uitbranden</a:t>
            </a:r>
          </a:p>
          <a:p>
            <a:pPr marL="1943100" lvl="2" indent="-571500">
              <a:buFont typeface="Arial" panose="020B0604020202020204" pitchFamily="34" charset="0"/>
              <a:buChar char="•"/>
            </a:pPr>
            <a:r>
              <a:rPr lang="nl-BE" dirty="0"/>
              <a:t>Oplossingsmogelijkheden:</a:t>
            </a:r>
          </a:p>
          <a:p>
            <a:pPr marL="2514600" lvl="3" indent="-457200">
              <a:buFont typeface="Arial" panose="020B0604020202020204" pitchFamily="34" charset="0"/>
              <a:buChar char="•"/>
            </a:pPr>
            <a:r>
              <a:rPr lang="nl-BE" sz="2800" dirty="0"/>
              <a:t>Controleer spanning</a:t>
            </a:r>
          </a:p>
          <a:p>
            <a:pPr marL="2514600" lvl="3" indent="-457200">
              <a:buFont typeface="Arial" panose="020B0604020202020204" pitchFamily="34" charset="0"/>
              <a:buChar char="•"/>
            </a:pPr>
            <a:r>
              <a:rPr lang="nl-BE" sz="2800" dirty="0"/>
              <a:t>Probeer buis die nog werkt:</a:t>
            </a:r>
          </a:p>
          <a:p>
            <a:pPr marL="3600450" lvl="5" indent="-514350">
              <a:buFont typeface="+mj-lt"/>
              <a:buAutoNum type="arabicPeriod"/>
            </a:pPr>
            <a:r>
              <a:rPr lang="nl-BE" sz="2800" dirty="0"/>
              <a:t>Opgelost? </a:t>
            </a:r>
            <a:r>
              <a:rPr lang="nl-BE" sz="2800" dirty="0">
                <a:sym typeface="Wingdings" panose="05000000000000000000" pitchFamily="2" charset="2"/>
              </a:rPr>
              <a:t> buis vervangen</a:t>
            </a:r>
          </a:p>
          <a:p>
            <a:pPr marL="3600450" lvl="5" indent="-514350">
              <a:buFont typeface="+mj-lt"/>
              <a:buAutoNum type="arabicPeriod"/>
            </a:pPr>
            <a:r>
              <a:rPr lang="nl-BE" sz="2800" dirty="0">
                <a:sym typeface="Wingdings" panose="05000000000000000000" pitchFamily="2" charset="2"/>
              </a:rPr>
              <a:t>Zelfde probleem?</a:t>
            </a:r>
          </a:p>
          <a:p>
            <a:pPr marL="2514600" lvl="3" indent="-457200">
              <a:buFont typeface="Arial" panose="020B0604020202020204" pitchFamily="34" charset="0"/>
              <a:buChar char="•"/>
            </a:pPr>
            <a:r>
              <a:rPr lang="nl-BE" sz="2800" dirty="0">
                <a:sym typeface="Wingdings" panose="05000000000000000000" pitchFamily="2" charset="2"/>
              </a:rPr>
              <a:t>Starter (condensator) uitmeten</a:t>
            </a:r>
          </a:p>
          <a:p>
            <a:pPr marL="2514600" lvl="3" indent="-457200">
              <a:buFont typeface="Arial" panose="020B0604020202020204" pitchFamily="34" charset="0"/>
              <a:buChar char="•"/>
            </a:pPr>
            <a:r>
              <a:rPr lang="nl-BE" sz="2800" dirty="0">
                <a:sym typeface="Wingdings" panose="05000000000000000000" pitchFamily="2" charset="2"/>
              </a:rPr>
              <a:t>Als laatste smoorspoel</a:t>
            </a:r>
            <a:endParaRPr lang="nl-BE" sz="2800" dirty="0"/>
          </a:p>
          <a:p>
            <a:pPr marL="571500" indent="-571500">
              <a:buFont typeface="Arial" panose="020B0604020202020204" pitchFamily="34" charset="0"/>
              <a:buChar char="•"/>
            </a:pPr>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42</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1226157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Voordelen/problemen:</a:t>
            </a:r>
          </a:p>
          <a:p>
            <a:pPr marL="1257300" lvl="1" indent="-571500">
              <a:buFont typeface="Arial" panose="020B0604020202020204" pitchFamily="34" charset="0"/>
              <a:buChar char="•"/>
            </a:pPr>
            <a:r>
              <a:rPr lang="nl-BE" sz="3200" dirty="0"/>
              <a:t>Buis:</a:t>
            </a:r>
          </a:p>
          <a:p>
            <a:pPr marL="1943100" lvl="2" indent="-571500">
              <a:buFont typeface="Arial" panose="020B0604020202020204" pitchFamily="34" charset="0"/>
              <a:buChar char="•"/>
            </a:pPr>
            <a:r>
              <a:rPr lang="nl-BE" sz="2800" dirty="0"/>
              <a:t>Zwart</a:t>
            </a:r>
          </a:p>
          <a:p>
            <a:pPr marL="1943100" lvl="2" indent="-571500">
              <a:buFont typeface="Arial" panose="020B0604020202020204" pitchFamily="34" charset="0"/>
              <a:buChar char="•"/>
            </a:pPr>
            <a:r>
              <a:rPr lang="nl-BE" sz="2800" dirty="0"/>
              <a:t>Elektrodes controleren</a:t>
            </a:r>
          </a:p>
          <a:p>
            <a:pPr marL="1943100" lvl="2" indent="-571500">
              <a:buFont typeface="Arial" panose="020B0604020202020204" pitchFamily="34" charset="0"/>
              <a:buChar char="•"/>
            </a:pPr>
            <a:r>
              <a:rPr lang="nl-BE" sz="2800" dirty="0"/>
              <a:t>Gas uit buis ontsnapt</a:t>
            </a:r>
          </a:p>
          <a:p>
            <a:pPr marL="1257300" lvl="1" indent="-571500">
              <a:buFont typeface="Arial" panose="020B0604020202020204" pitchFamily="34" charset="0"/>
              <a:buChar char="•"/>
            </a:pPr>
            <a:r>
              <a:rPr lang="nl-BE" sz="3200" dirty="0"/>
              <a:t>Energiezuinig</a:t>
            </a:r>
          </a:p>
          <a:p>
            <a:pPr marL="1257300" lvl="1" indent="-571500">
              <a:buFont typeface="Arial" panose="020B0604020202020204" pitchFamily="34" charset="0"/>
              <a:buChar char="•"/>
            </a:pPr>
            <a:r>
              <a:rPr lang="nl-BE" sz="3200" dirty="0"/>
              <a:t>Niet </a:t>
            </a:r>
            <a:r>
              <a:rPr lang="nl-BE" sz="3200" dirty="0" err="1"/>
              <a:t>dimbaar</a:t>
            </a:r>
            <a:endParaRPr lang="nl-BE" sz="3200" dirty="0"/>
          </a:p>
          <a:p>
            <a:pPr marL="1257300" lvl="1" indent="-571500">
              <a:buFont typeface="Arial" panose="020B0604020202020204" pitchFamily="34" charset="0"/>
              <a:buChar char="•"/>
            </a:pPr>
            <a:r>
              <a:rPr lang="nl-BE" sz="3200" dirty="0"/>
              <a:t>Hoge </a:t>
            </a:r>
            <a:r>
              <a:rPr lang="nl-BE" sz="3200" dirty="0" err="1"/>
              <a:t>lichtopbrenst</a:t>
            </a:r>
            <a:endParaRPr lang="nl-BE" sz="3200" dirty="0"/>
          </a:p>
          <a:p>
            <a:pPr marL="1257300" lvl="1" indent="-571500">
              <a:buFont typeface="Arial" panose="020B0604020202020204" pitchFamily="34" charset="0"/>
              <a:buChar char="•"/>
            </a:pPr>
            <a:r>
              <a:rPr lang="nl-BE" sz="3200" dirty="0"/>
              <a:t>Opvatting: meer energie nodig om te starten dan te branden</a:t>
            </a:r>
          </a:p>
          <a:p>
            <a:pPr marL="1257300" lvl="1" indent="-571500">
              <a:buFont typeface="Arial" panose="020B0604020202020204" pitchFamily="34" charset="0"/>
              <a:buChar char="•"/>
            </a:pPr>
            <a:r>
              <a:rPr lang="nl-BE" sz="3200" dirty="0"/>
              <a:t>Opvatting: aanschakelen verslijt de lamp</a:t>
            </a:r>
          </a:p>
          <a:p>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43</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735784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dirty="0"/>
              <a:t>Elektronische starter (ter info):</a:t>
            </a:r>
          </a:p>
          <a:p>
            <a:pPr marL="1143000" lvl="1" indent="-457200">
              <a:buFont typeface="Arial" panose="020B0604020202020204" pitchFamily="34" charset="0"/>
              <a:buChar char="•"/>
            </a:pPr>
            <a:r>
              <a:rPr lang="nl-BE" sz="3200" dirty="0"/>
              <a:t>C1 laadt op via spanningsdeler</a:t>
            </a:r>
          </a:p>
          <a:p>
            <a:pPr marL="1143000" lvl="1" indent="-457200">
              <a:buFont typeface="Arial" panose="020B0604020202020204" pitchFamily="34" charset="0"/>
              <a:buChar char="•"/>
            </a:pPr>
            <a:r>
              <a:rPr lang="nl-BE" sz="3200" dirty="0"/>
              <a:t>D doorslagspanning</a:t>
            </a:r>
          </a:p>
          <a:p>
            <a:pPr marL="1143000" lvl="1" indent="-457200">
              <a:buFont typeface="Arial" panose="020B0604020202020204" pitchFamily="34" charset="0"/>
              <a:buChar char="•"/>
            </a:pPr>
            <a:r>
              <a:rPr lang="nl-BE" sz="3200" dirty="0"/>
              <a:t>Puls op Th</a:t>
            </a:r>
          </a:p>
          <a:p>
            <a:pPr marL="1143000" lvl="1" indent="-457200">
              <a:buFont typeface="Arial" panose="020B0604020202020204" pitchFamily="34" charset="0"/>
              <a:buChar char="•"/>
            </a:pPr>
            <a:r>
              <a:rPr lang="nl-BE" sz="3200" dirty="0"/>
              <a:t>Stroom en magnetisch veld L</a:t>
            </a:r>
          </a:p>
          <a:p>
            <a:pPr marL="1143000" lvl="1" indent="-457200">
              <a:buFont typeface="Arial" panose="020B0604020202020204" pitchFamily="34" charset="0"/>
              <a:buChar char="•"/>
            </a:pPr>
            <a:r>
              <a:rPr lang="nl-BE" sz="3200" dirty="0"/>
              <a:t>Netspanning negatief</a:t>
            </a:r>
          </a:p>
          <a:p>
            <a:pPr marL="1143000" lvl="1" indent="-457200">
              <a:buFont typeface="Arial" panose="020B0604020202020204" pitchFamily="34" charset="0"/>
              <a:buChar char="•"/>
            </a:pPr>
            <a:r>
              <a:rPr lang="nl-BE" sz="3200" dirty="0"/>
              <a:t>Th spert, C2 laadt op</a:t>
            </a:r>
          </a:p>
          <a:p>
            <a:pPr marL="1143000" lvl="1" indent="-457200">
              <a:buFont typeface="Arial" panose="020B0604020202020204" pitchFamily="34" charset="0"/>
              <a:buChar char="•"/>
            </a:pPr>
            <a:r>
              <a:rPr lang="nl-BE" sz="3200" dirty="0"/>
              <a:t>Negatieve spanning over buis</a:t>
            </a:r>
          </a:p>
          <a:p>
            <a:pPr marL="1143000" lvl="1" indent="-457200">
              <a:buFont typeface="Arial" panose="020B0604020202020204" pitchFamily="34" charset="0"/>
              <a:buChar char="•"/>
            </a:pPr>
            <a:r>
              <a:rPr lang="nl-BE" sz="3200" dirty="0"/>
              <a:t>Resonantiekring C2 en L</a:t>
            </a:r>
          </a:p>
          <a:p>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44</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852DCDFD-DE6A-C0F2-2D19-0EC9BAE964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377" t="23813" r="10450" b="6688"/>
          <a:stretch/>
        </p:blipFill>
        <p:spPr bwMode="auto">
          <a:xfrm>
            <a:off x="10526014" y="3718179"/>
            <a:ext cx="7761986" cy="504595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3083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E92A6-CDEB-0759-CE84-7EE5F9D422A2}"/>
              </a:ext>
            </a:extLst>
          </p:cNvPr>
          <p:cNvSpPr>
            <a:spLocks noGrp="1"/>
          </p:cNvSpPr>
          <p:nvPr>
            <p:ph type="body" sz="quarter" idx="17"/>
          </p:nvPr>
        </p:nvSpPr>
        <p:spPr>
          <a:xfrm>
            <a:off x="1050131" y="2354400"/>
            <a:ext cx="16575629" cy="6661583"/>
          </a:xfrm>
        </p:spPr>
        <p:txBody>
          <a:bodyPr/>
          <a:lstStyle/>
          <a:p>
            <a:pPr marL="571500" indent="-571500">
              <a:buFont typeface="Arial" panose="020B0604020202020204" pitchFamily="34" charset="0"/>
              <a:buChar char="•"/>
            </a:pPr>
            <a:r>
              <a:rPr lang="nl-BE" sz="3200" dirty="0"/>
              <a:t>Conventionele ballast (ter info):</a:t>
            </a:r>
          </a:p>
          <a:p>
            <a:pPr marL="1257300" lvl="1" indent="-571500">
              <a:buFont typeface="Arial" panose="020B0604020202020204" pitchFamily="34" charset="0"/>
              <a:buChar char="•"/>
            </a:pPr>
            <a:r>
              <a:rPr lang="nl-BE" sz="2800" dirty="0"/>
              <a:t>Geluid door trillende kern</a:t>
            </a:r>
          </a:p>
          <a:p>
            <a:pPr marL="1257300" lvl="1" indent="-571500">
              <a:buFont typeface="Arial" panose="020B0604020202020204" pitchFamily="34" charset="0"/>
              <a:buChar char="•"/>
            </a:pPr>
            <a:r>
              <a:rPr lang="nl-BE" sz="2800" dirty="0"/>
              <a:t>50Hz </a:t>
            </a:r>
            <a:r>
              <a:rPr lang="nl-BE" sz="2800" dirty="0">
                <a:sym typeface="Wingdings" panose="05000000000000000000" pitchFamily="2" charset="2"/>
              </a:rPr>
              <a:t> ionisatie telkens opnieuw opbouwen</a:t>
            </a:r>
          </a:p>
          <a:p>
            <a:pPr marL="1828800" lvl="2" indent="-457200">
              <a:buFont typeface="Arial" panose="020B0604020202020204" pitchFamily="34" charset="0"/>
              <a:buChar char="•"/>
            </a:pPr>
            <a:r>
              <a:rPr lang="nl-BE" sz="2400" dirty="0">
                <a:sym typeface="Wingdings" panose="05000000000000000000" pitchFamily="2" charset="2"/>
              </a:rPr>
              <a:t>Spanningspieken</a:t>
            </a:r>
          </a:p>
          <a:p>
            <a:pPr marL="1828800" lvl="2" indent="-457200">
              <a:buFont typeface="Arial" panose="020B0604020202020204" pitchFamily="34" charset="0"/>
              <a:buChar char="•"/>
            </a:pPr>
            <a:r>
              <a:rPr lang="nl-BE" sz="2400" dirty="0">
                <a:sym typeface="Wingdings" panose="05000000000000000000" pitchFamily="2" charset="2"/>
              </a:rPr>
              <a:t>Vervorming</a:t>
            </a:r>
          </a:p>
          <a:p>
            <a:pPr marL="1828800" lvl="2" indent="-457200">
              <a:buFont typeface="Arial" panose="020B0604020202020204" pitchFamily="34" charset="0"/>
              <a:buChar char="•"/>
            </a:pPr>
            <a:r>
              <a:rPr lang="nl-BE" sz="2400" dirty="0">
                <a:sym typeface="Wingdings" panose="05000000000000000000" pitchFamily="2" charset="2"/>
              </a:rPr>
              <a:t>Flikker</a:t>
            </a:r>
          </a:p>
          <a:p>
            <a:pPr marL="1257300" lvl="1" indent="-571500">
              <a:buFont typeface="Arial" panose="020B0604020202020204" pitchFamily="34" charset="0"/>
              <a:buChar char="•"/>
            </a:pPr>
            <a:r>
              <a:rPr lang="nl-BE" sz="2800" dirty="0">
                <a:sym typeface="Wingdings" panose="05000000000000000000" pitchFamily="2" charset="2"/>
              </a:rPr>
              <a:t>Bij veel hogere frequenties</a:t>
            </a:r>
          </a:p>
          <a:p>
            <a:pPr marL="1828800" lvl="2" indent="-457200">
              <a:buFont typeface="Arial" panose="020B0604020202020204" pitchFamily="34" charset="0"/>
              <a:buChar char="•"/>
            </a:pPr>
            <a:r>
              <a:rPr lang="nl-BE" sz="2400" dirty="0">
                <a:sym typeface="Wingdings" panose="05000000000000000000" pitchFamily="2" charset="2"/>
              </a:rPr>
              <a:t>Ionisatie moet minder opnieuw opgebouwd worden</a:t>
            </a:r>
          </a:p>
          <a:p>
            <a:pPr marL="457200" indent="-457200">
              <a:buFont typeface="Arial" panose="020B0604020202020204" pitchFamily="34" charset="0"/>
              <a:buChar char="•"/>
            </a:pPr>
            <a:r>
              <a:rPr lang="nl-BE" sz="3200" dirty="0">
                <a:sym typeface="Wingdings" panose="05000000000000000000" pitchFamily="2" charset="2"/>
              </a:rPr>
              <a:t>Elektronische ballast (ter info):</a:t>
            </a:r>
          </a:p>
          <a:p>
            <a:pPr marL="1143000" lvl="1" indent="-457200">
              <a:buFont typeface="Arial" panose="020B0604020202020204" pitchFamily="34" charset="0"/>
              <a:buChar char="•"/>
            </a:pPr>
            <a:r>
              <a:rPr lang="nl-BE" sz="2800" dirty="0">
                <a:sym typeface="Wingdings" panose="05000000000000000000" pitchFamily="2" charset="2"/>
              </a:rPr>
              <a:t>Gelijkrichten + omzetten naar 30kHz</a:t>
            </a:r>
          </a:p>
          <a:p>
            <a:pPr marL="1028700" lvl="1" indent="-342900">
              <a:buFont typeface="Arial" panose="020B0604020202020204" pitchFamily="34" charset="0"/>
              <a:buChar char="•"/>
            </a:pPr>
            <a:r>
              <a:rPr lang="nl-BE" sz="2800" dirty="0"/>
              <a:t>Veel kleinere spoel</a:t>
            </a:r>
          </a:p>
          <a:p>
            <a:pPr marL="1028700" lvl="1" indent="-342900">
              <a:buFont typeface="Arial" panose="020B0604020202020204" pitchFamily="34" charset="0"/>
              <a:buChar char="•"/>
            </a:pPr>
            <a:r>
              <a:rPr lang="nl-BE" sz="2800" dirty="0"/>
              <a:t>Beter rendement</a:t>
            </a:r>
          </a:p>
          <a:p>
            <a:pPr marL="1028700" lvl="1" indent="-342900">
              <a:buFont typeface="Arial" panose="020B0604020202020204" pitchFamily="34" charset="0"/>
              <a:buChar char="•"/>
            </a:pPr>
            <a:r>
              <a:rPr lang="nl-BE" sz="2800" dirty="0" err="1"/>
              <a:t>Dimbaar</a:t>
            </a:r>
            <a:endParaRPr lang="nl-BE" sz="2800" dirty="0"/>
          </a:p>
          <a:p>
            <a:pPr marL="1028700" lvl="1" indent="-342900">
              <a:buFont typeface="Arial" panose="020B0604020202020204" pitchFamily="34" charset="0"/>
              <a:buChar char="•"/>
            </a:pPr>
            <a:r>
              <a:rPr lang="nl-BE" sz="2800" dirty="0"/>
              <a:t>Duurder</a:t>
            </a:r>
          </a:p>
          <a:p>
            <a:pPr marL="1257300" lvl="1" indent="-571500">
              <a:buFont typeface="Arial" panose="020B0604020202020204" pitchFamily="34" charset="0"/>
              <a:buChar char="•"/>
            </a:pPr>
            <a:endParaRPr lang="nl-BE" sz="2800" dirty="0">
              <a:sym typeface="Wingdings" panose="05000000000000000000" pitchFamily="2" charset="2"/>
            </a:endParaRPr>
          </a:p>
          <a:p>
            <a:pPr marL="1257300" lvl="1" indent="-571500">
              <a:buFont typeface="Arial" panose="020B0604020202020204" pitchFamily="34" charset="0"/>
              <a:buChar char="•"/>
            </a:pPr>
            <a:endParaRPr lang="nl-BE" sz="3200" dirty="0"/>
          </a:p>
          <a:p>
            <a:endParaRPr lang="nl-BE" dirty="0"/>
          </a:p>
          <a:p>
            <a:endParaRPr lang="nl-BE" dirty="0">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1EA1BE28-F022-B6C9-82FC-519138731A6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45</a:t>
            </a:fld>
            <a:endParaRPr lang="nl-BE"/>
          </a:p>
        </p:txBody>
      </p:sp>
      <p:sp>
        <p:nvSpPr>
          <p:cNvPr id="4" name="Title 3">
            <a:extLst>
              <a:ext uri="{FF2B5EF4-FFF2-40B4-BE49-F238E27FC236}">
                <a16:creationId xmlns:a16="http://schemas.microsoft.com/office/drawing/2014/main" id="{FD797E8A-6F3A-0F11-3598-58EB600D1EBB}"/>
              </a:ext>
            </a:extLst>
          </p:cNvPr>
          <p:cNvSpPr>
            <a:spLocks noGrp="1"/>
          </p:cNvSpPr>
          <p:nvPr>
            <p:ph type="title"/>
          </p:nvPr>
        </p:nvSpPr>
        <p:spPr/>
        <p:txBody>
          <a:bodyPr/>
          <a:lstStyle/>
          <a:p>
            <a:r>
              <a:rPr lang="nl-BE" dirty="0"/>
              <a:t>Types – TL lamp</a:t>
            </a:r>
            <a:endParaRPr lang="en-US" dirty="0"/>
          </a:p>
        </p:txBody>
      </p:sp>
      <p:sp>
        <p:nvSpPr>
          <p:cNvPr id="5" name="Date Placeholder 4">
            <a:extLst>
              <a:ext uri="{FF2B5EF4-FFF2-40B4-BE49-F238E27FC236}">
                <a16:creationId xmlns:a16="http://schemas.microsoft.com/office/drawing/2014/main" id="{6DFFCC14-940F-EE0F-8187-FDC8FC7B1BAF}"/>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5D61FD6D-E98B-9C7A-3B2F-0EE2E6083D5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Content Placeholder 6" descr="Diagram, engineering drawing&#10;&#10;Description automatically generated">
            <a:extLst>
              <a:ext uri="{FF2B5EF4-FFF2-40B4-BE49-F238E27FC236}">
                <a16:creationId xmlns:a16="http://schemas.microsoft.com/office/drawing/2014/main" id="{10D58059-8F47-B82D-5D5F-B4A26944605B}"/>
              </a:ext>
            </a:extLst>
          </p:cNvPr>
          <p:cNvPicPr>
            <a:picLocks noChangeAspect="1"/>
          </p:cNvPicPr>
          <p:nvPr/>
        </p:nvPicPr>
        <p:blipFill rotWithShape="1">
          <a:blip r:embed="rId3">
            <a:extLst>
              <a:ext uri="{28A0092B-C50C-407E-A947-70E740481C1C}">
                <a14:useLocalDpi xmlns:a14="http://schemas.microsoft.com/office/drawing/2010/main" val="0"/>
              </a:ext>
            </a:extLst>
          </a:blip>
          <a:srcRect l="2826" r="4445"/>
          <a:stretch/>
        </p:blipFill>
        <p:spPr>
          <a:xfrm rot="16200000">
            <a:off x="12225270" y="3461589"/>
            <a:ext cx="4737683" cy="6812196"/>
          </a:xfrm>
          <a:prstGeom prst="rect">
            <a:avLst/>
          </a:prstGeom>
        </p:spPr>
      </p:pic>
    </p:spTree>
    <p:extLst>
      <p:ext uri="{BB962C8B-B14F-4D97-AF65-F5344CB8AC3E}">
        <p14:creationId xmlns:p14="http://schemas.microsoft.com/office/powerpoint/2010/main" val="1021983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9F2FE-3016-5E13-875E-20DB48C9DE4B}"/>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Combinatie tl-lamp en gloeilamp</a:t>
            </a:r>
          </a:p>
          <a:p>
            <a:pPr marL="1257300" lvl="1" indent="-571500">
              <a:buFont typeface="Arial" panose="020B0604020202020204" pitchFamily="34" charset="0"/>
              <a:buChar char="•"/>
            </a:pPr>
            <a:r>
              <a:rPr lang="nl-BE" dirty="0"/>
              <a:t>CFL</a:t>
            </a:r>
          </a:p>
          <a:p>
            <a:pPr marL="571500" indent="-571500">
              <a:buFont typeface="Arial" panose="020B0604020202020204" pitchFamily="34" charset="0"/>
              <a:buChar char="•"/>
            </a:pPr>
            <a:r>
              <a:rPr lang="nl-BE" dirty="0"/>
              <a:t>Opgevouwen tl-lamp</a:t>
            </a:r>
          </a:p>
          <a:p>
            <a:pPr marL="571500" indent="-571500">
              <a:buFont typeface="Arial" panose="020B0604020202020204" pitchFamily="34" charset="0"/>
              <a:buChar char="•"/>
            </a:pPr>
            <a:r>
              <a:rPr lang="nl-BE" dirty="0"/>
              <a:t>E-fitting</a:t>
            </a:r>
          </a:p>
          <a:p>
            <a:pPr marL="571500" indent="-571500">
              <a:buFont typeface="Arial" panose="020B0604020202020204" pitchFamily="34" charset="0"/>
              <a:buChar char="•"/>
            </a:pPr>
            <a:r>
              <a:rPr lang="nl-BE" dirty="0"/>
              <a:t>Stuk? </a:t>
            </a:r>
            <a:r>
              <a:rPr lang="nl-BE" dirty="0">
                <a:sym typeface="Wingdings" panose="05000000000000000000" pitchFamily="2" charset="2"/>
              </a:rPr>
              <a:t> volledig vervangen</a:t>
            </a:r>
          </a:p>
          <a:p>
            <a:pPr marL="571500" indent="-571500">
              <a:buFont typeface="Arial" panose="020B0604020202020204" pitchFamily="34" charset="0"/>
              <a:buChar char="•"/>
            </a:pPr>
            <a:r>
              <a:rPr lang="nl-BE" dirty="0">
                <a:sym typeface="Wingdings" panose="05000000000000000000" pitchFamily="2" charset="2"/>
              </a:rPr>
              <a:t>Tot 15000u</a:t>
            </a:r>
          </a:p>
          <a:p>
            <a:pPr marL="571500" indent="-571500">
              <a:buFont typeface="Arial" panose="020B0604020202020204" pitchFamily="34" charset="0"/>
              <a:buChar char="•"/>
            </a:pPr>
            <a:r>
              <a:rPr lang="nl-BE" dirty="0">
                <a:sym typeface="Wingdings" panose="05000000000000000000" pitchFamily="2" charset="2"/>
              </a:rPr>
              <a:t>4x lichtopbrengst gloeilamp</a:t>
            </a:r>
            <a:endParaRPr lang="nl-BE" dirty="0"/>
          </a:p>
          <a:p>
            <a:endParaRPr lang="en-US" dirty="0"/>
          </a:p>
        </p:txBody>
      </p:sp>
      <p:sp>
        <p:nvSpPr>
          <p:cNvPr id="3" name="Slide Number Placeholder 2">
            <a:extLst>
              <a:ext uri="{FF2B5EF4-FFF2-40B4-BE49-F238E27FC236}">
                <a16:creationId xmlns:a16="http://schemas.microsoft.com/office/drawing/2014/main" id="{48D13A25-260A-E475-6A0B-02E99EE1FF1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46</a:t>
            </a:fld>
            <a:endParaRPr lang="nl-BE"/>
          </a:p>
        </p:txBody>
      </p:sp>
      <p:sp>
        <p:nvSpPr>
          <p:cNvPr id="4" name="Title 3">
            <a:extLst>
              <a:ext uri="{FF2B5EF4-FFF2-40B4-BE49-F238E27FC236}">
                <a16:creationId xmlns:a16="http://schemas.microsoft.com/office/drawing/2014/main" id="{1DE1BDF6-CAE8-0880-1945-6BEF3A9DFC47}"/>
              </a:ext>
            </a:extLst>
          </p:cNvPr>
          <p:cNvSpPr>
            <a:spLocks noGrp="1"/>
          </p:cNvSpPr>
          <p:nvPr>
            <p:ph type="title"/>
          </p:nvPr>
        </p:nvSpPr>
        <p:spPr/>
        <p:txBody>
          <a:bodyPr/>
          <a:lstStyle/>
          <a:p>
            <a:r>
              <a:rPr lang="nl-BE" dirty="0"/>
              <a:t>Types – spaarlamp</a:t>
            </a:r>
            <a:endParaRPr lang="en-US" dirty="0"/>
          </a:p>
        </p:txBody>
      </p:sp>
      <p:sp>
        <p:nvSpPr>
          <p:cNvPr id="5" name="Date Placeholder 4">
            <a:extLst>
              <a:ext uri="{FF2B5EF4-FFF2-40B4-BE49-F238E27FC236}">
                <a16:creationId xmlns:a16="http://schemas.microsoft.com/office/drawing/2014/main" id="{6E768276-45DA-65F9-967E-EF9D7BFB6F3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2FDCA339-921E-2C0E-457A-2DBC5B66D08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98722BF3-3A2F-5C8A-935D-A7A7E6999121}"/>
              </a:ext>
            </a:extLst>
          </p:cNvPr>
          <p:cNvPicPr>
            <a:picLocks noChangeAspect="1"/>
          </p:cNvPicPr>
          <p:nvPr/>
        </p:nvPicPr>
        <p:blipFill>
          <a:blip r:embed="rId3"/>
          <a:stretch>
            <a:fillRect/>
          </a:stretch>
        </p:blipFill>
        <p:spPr>
          <a:xfrm>
            <a:off x="10838497" y="2149457"/>
            <a:ext cx="2526983" cy="3824623"/>
          </a:xfrm>
          <a:prstGeom prst="rect">
            <a:avLst/>
          </a:prstGeom>
        </p:spPr>
      </p:pic>
    </p:spTree>
    <p:extLst>
      <p:ext uri="{BB962C8B-B14F-4D97-AF65-F5344CB8AC3E}">
        <p14:creationId xmlns:p14="http://schemas.microsoft.com/office/powerpoint/2010/main" val="2249483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9F2FE-3016-5E13-875E-20DB48C9DE4B}"/>
              </a:ext>
            </a:extLst>
          </p:cNvPr>
          <p:cNvSpPr>
            <a:spLocks noGrp="1"/>
          </p:cNvSpPr>
          <p:nvPr>
            <p:ph type="body" sz="quarter" idx="17"/>
          </p:nvPr>
        </p:nvSpPr>
        <p:spPr>
          <a:xfrm>
            <a:off x="1093102" y="2476321"/>
            <a:ext cx="16575629" cy="6103800"/>
          </a:xfrm>
        </p:spPr>
        <p:txBody>
          <a:bodyPr/>
          <a:lstStyle/>
          <a:p>
            <a:pPr marL="742950" indent="-742950">
              <a:buFont typeface="Arial" panose="020B0604020202020204" pitchFamily="34" charset="0"/>
              <a:buChar char="•"/>
            </a:pPr>
            <a:r>
              <a:rPr lang="nl-BE" dirty="0"/>
              <a:t>Helder licht, beperkt verbruik, lange levensduur (jaren </a:t>
            </a:r>
            <a:r>
              <a:rPr lang="nl-BE" dirty="0" err="1"/>
              <a:t>ipv</a:t>
            </a:r>
            <a:r>
              <a:rPr lang="nl-BE" dirty="0"/>
              <a:t> maanden)</a:t>
            </a:r>
          </a:p>
          <a:p>
            <a:pPr marL="742950" indent="-742950">
              <a:buFont typeface="Arial" panose="020B0604020202020204" pitchFamily="34" charset="0"/>
              <a:buChar char="•"/>
            </a:pPr>
            <a:r>
              <a:rPr lang="nl-BE" dirty="0"/>
              <a:t>Beperkte warmteontwikkeling</a:t>
            </a:r>
          </a:p>
          <a:p>
            <a:pPr marL="742950" indent="-742950">
              <a:buFont typeface="Arial" panose="020B0604020202020204" pitchFamily="34" charset="0"/>
              <a:buChar char="•"/>
            </a:pPr>
            <a:r>
              <a:rPr lang="nl-BE" dirty="0"/>
              <a:t>Schok- en waterbestendig</a:t>
            </a:r>
          </a:p>
          <a:p>
            <a:pPr marL="742950" indent="-742950">
              <a:buFont typeface="Arial" panose="020B0604020202020204" pitchFamily="34" charset="0"/>
              <a:buChar char="•"/>
            </a:pPr>
            <a:r>
              <a:rPr lang="nl-BE" dirty="0"/>
              <a:t>Fitting</a:t>
            </a:r>
          </a:p>
          <a:p>
            <a:pPr marL="742950" indent="-742950">
              <a:buFont typeface="Arial" panose="020B0604020202020204" pitchFamily="34" charset="0"/>
              <a:buChar char="•"/>
            </a:pPr>
            <a:r>
              <a:rPr lang="nl-BE" dirty="0"/>
              <a:t>Verschillende golflengtes (IR)</a:t>
            </a:r>
          </a:p>
          <a:p>
            <a:pPr marL="742950" indent="-742950">
              <a:buFont typeface="Arial" panose="020B0604020202020204" pitchFamily="34" charset="0"/>
              <a:buChar char="•"/>
            </a:pPr>
            <a:r>
              <a:rPr lang="nl-BE" dirty="0" err="1"/>
              <a:t>Uf</a:t>
            </a:r>
            <a:r>
              <a:rPr lang="nl-BE" dirty="0"/>
              <a:t> = 1.5V tot 3V</a:t>
            </a:r>
          </a:p>
          <a:p>
            <a:pPr marL="742950" indent="-742950">
              <a:buFont typeface="Arial" panose="020B0604020202020204" pitchFamily="34" charset="0"/>
              <a:buChar char="•"/>
            </a:pPr>
            <a:r>
              <a:rPr lang="nl-BE" dirty="0"/>
              <a:t>Nominale stroom ± 20mA</a:t>
            </a:r>
          </a:p>
          <a:p>
            <a:pPr marL="742950" indent="-742950">
              <a:buFont typeface="Arial" panose="020B0604020202020204" pitchFamily="34" charset="0"/>
              <a:buChar char="•"/>
            </a:pPr>
            <a:r>
              <a:rPr lang="nl-BE" dirty="0"/>
              <a:t>Datasheet!</a:t>
            </a:r>
          </a:p>
          <a:p>
            <a:endParaRPr lang="en-US" dirty="0"/>
          </a:p>
        </p:txBody>
      </p:sp>
      <p:sp>
        <p:nvSpPr>
          <p:cNvPr id="3" name="Slide Number Placeholder 2">
            <a:extLst>
              <a:ext uri="{FF2B5EF4-FFF2-40B4-BE49-F238E27FC236}">
                <a16:creationId xmlns:a16="http://schemas.microsoft.com/office/drawing/2014/main" id="{48D13A25-260A-E475-6A0B-02E99EE1FF18}"/>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47</a:t>
            </a:fld>
            <a:endParaRPr lang="nl-BE"/>
          </a:p>
        </p:txBody>
      </p:sp>
      <p:sp>
        <p:nvSpPr>
          <p:cNvPr id="4" name="Title 3">
            <a:extLst>
              <a:ext uri="{FF2B5EF4-FFF2-40B4-BE49-F238E27FC236}">
                <a16:creationId xmlns:a16="http://schemas.microsoft.com/office/drawing/2014/main" id="{1DE1BDF6-CAE8-0880-1945-6BEF3A9DFC47}"/>
              </a:ext>
            </a:extLst>
          </p:cNvPr>
          <p:cNvSpPr>
            <a:spLocks noGrp="1"/>
          </p:cNvSpPr>
          <p:nvPr>
            <p:ph type="title"/>
          </p:nvPr>
        </p:nvSpPr>
        <p:spPr/>
        <p:txBody>
          <a:bodyPr/>
          <a:lstStyle/>
          <a:p>
            <a:r>
              <a:rPr lang="nl-BE" dirty="0"/>
              <a:t>Types – LED</a:t>
            </a:r>
            <a:endParaRPr lang="en-US" dirty="0"/>
          </a:p>
        </p:txBody>
      </p:sp>
      <p:sp>
        <p:nvSpPr>
          <p:cNvPr id="5" name="Date Placeholder 4">
            <a:extLst>
              <a:ext uri="{FF2B5EF4-FFF2-40B4-BE49-F238E27FC236}">
                <a16:creationId xmlns:a16="http://schemas.microsoft.com/office/drawing/2014/main" id="{6E768276-45DA-65F9-967E-EF9D7BFB6F3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2FDCA339-921E-2C0E-457A-2DBC5B66D08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2050" name="Picture 2" descr="2 stuks led-chips, 100 W, wit, 6000 K, COB led-chip, voor  overstromingslicht, plafondlamp, energiebesparend, hoog vermogen Tesfish :  Amazon.com.be: Klussen &amp; gereedschap">
            <a:extLst>
              <a:ext uri="{FF2B5EF4-FFF2-40B4-BE49-F238E27FC236}">
                <a16:creationId xmlns:a16="http://schemas.microsoft.com/office/drawing/2014/main" id="{3582E2AA-9947-0F24-6EAB-FE473B7F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273" y="3066669"/>
            <a:ext cx="2562387" cy="25623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t is LED &amp; waar staat LED voor? | ⭐ Daca Ledscreen">
            <a:extLst>
              <a:ext uri="{FF2B5EF4-FFF2-40B4-BE49-F238E27FC236}">
                <a16:creationId xmlns:a16="http://schemas.microsoft.com/office/drawing/2014/main" id="{733E9334-3247-5FC9-980F-4BF2507AC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47737" y="3471268"/>
            <a:ext cx="3401121" cy="22632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GB Ledstrip 1 tot 20 meter - 30 leds per meter - COMPLETE SET met  afstandsbediening">
            <a:extLst>
              <a:ext uri="{FF2B5EF4-FFF2-40B4-BE49-F238E27FC236}">
                <a16:creationId xmlns:a16="http://schemas.microsoft.com/office/drawing/2014/main" id="{3717067A-F669-9788-C4FE-D957E7803A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3160" y="6600425"/>
            <a:ext cx="3401120" cy="23429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ED Strip COB Dimbaar 220V AC 320 LED/m Warm Wit IP65 Op Maat Elke 50 cm  Breedte 14mm - Ledkia">
            <a:extLst>
              <a:ext uri="{FF2B5EF4-FFF2-40B4-BE49-F238E27FC236}">
                <a16:creationId xmlns:a16="http://schemas.microsoft.com/office/drawing/2014/main" id="{C4341C06-C129-39C6-3DD2-079D13219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2264" y="6413838"/>
            <a:ext cx="2793682" cy="279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938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EBF57F-23BF-9D83-7D92-2E4F5964DA92}"/>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Karakteristiek</a:t>
            </a:r>
            <a:endParaRPr lang="en-US" dirty="0"/>
          </a:p>
        </p:txBody>
      </p:sp>
      <p:sp>
        <p:nvSpPr>
          <p:cNvPr id="3" name="Slide Number Placeholder 2">
            <a:extLst>
              <a:ext uri="{FF2B5EF4-FFF2-40B4-BE49-F238E27FC236}">
                <a16:creationId xmlns:a16="http://schemas.microsoft.com/office/drawing/2014/main" id="{0871CDCF-C0F1-6EE7-7FAF-DFB0FF21060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48</a:t>
            </a:fld>
            <a:endParaRPr lang="nl-BE"/>
          </a:p>
        </p:txBody>
      </p:sp>
      <p:sp>
        <p:nvSpPr>
          <p:cNvPr id="4" name="Title 3">
            <a:extLst>
              <a:ext uri="{FF2B5EF4-FFF2-40B4-BE49-F238E27FC236}">
                <a16:creationId xmlns:a16="http://schemas.microsoft.com/office/drawing/2014/main" id="{6291B3FB-0772-15B1-B977-206F0D870160}"/>
              </a:ext>
            </a:extLst>
          </p:cNvPr>
          <p:cNvSpPr>
            <a:spLocks noGrp="1"/>
          </p:cNvSpPr>
          <p:nvPr>
            <p:ph type="title"/>
          </p:nvPr>
        </p:nvSpPr>
        <p:spPr/>
        <p:txBody>
          <a:bodyPr/>
          <a:lstStyle/>
          <a:p>
            <a:r>
              <a:rPr lang="nl-BE" dirty="0"/>
              <a:t>Types – LED </a:t>
            </a:r>
            <a:endParaRPr lang="en-US" dirty="0"/>
          </a:p>
        </p:txBody>
      </p:sp>
      <p:sp>
        <p:nvSpPr>
          <p:cNvPr id="5" name="Date Placeholder 4">
            <a:extLst>
              <a:ext uri="{FF2B5EF4-FFF2-40B4-BE49-F238E27FC236}">
                <a16:creationId xmlns:a16="http://schemas.microsoft.com/office/drawing/2014/main" id="{A48743F8-649F-11DE-5E98-93EC6D52494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4E8D8BC2-0C31-E016-48FE-1E06A0BEA750}"/>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Content Placeholder 3">
            <a:extLst>
              <a:ext uri="{FF2B5EF4-FFF2-40B4-BE49-F238E27FC236}">
                <a16:creationId xmlns:a16="http://schemas.microsoft.com/office/drawing/2014/main" id="{D4078F81-CBFA-7AD5-FE35-57FF7E740C70}"/>
              </a:ext>
            </a:extLst>
          </p:cNvPr>
          <p:cNvPicPr>
            <a:picLocks noChangeAspect="1"/>
          </p:cNvPicPr>
          <p:nvPr/>
        </p:nvPicPr>
        <p:blipFill>
          <a:blip r:embed="rId3"/>
          <a:stretch>
            <a:fillRect/>
          </a:stretch>
        </p:blipFill>
        <p:spPr>
          <a:xfrm>
            <a:off x="662240" y="4151376"/>
            <a:ext cx="9242116" cy="4731083"/>
          </a:xfrm>
          <a:prstGeom prst="rect">
            <a:avLst/>
          </a:prstGeom>
        </p:spPr>
      </p:pic>
      <p:pic>
        <p:nvPicPr>
          <p:cNvPr id="8" name="Picture 4" descr="Alles over leds">
            <a:extLst>
              <a:ext uri="{FF2B5EF4-FFF2-40B4-BE49-F238E27FC236}">
                <a16:creationId xmlns:a16="http://schemas.microsoft.com/office/drawing/2014/main" id="{F69AFB70-714B-0864-9AEE-193A6D96C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2890" y="3607699"/>
            <a:ext cx="5844336" cy="527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712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E01D17-6ED5-F1DB-3391-DE6C53893A63}"/>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err="1"/>
              <a:t>Belastingskarakteristiek</a:t>
            </a:r>
            <a:endParaRPr lang="nl-BE" dirty="0"/>
          </a:p>
          <a:p>
            <a:pPr marL="1257300" lvl="1" indent="-571500">
              <a:buFont typeface="Arial" panose="020B0604020202020204" pitchFamily="34" charset="0"/>
              <a:buChar char="•"/>
            </a:pPr>
            <a:r>
              <a:rPr lang="nl-BE" sz="3200" dirty="0"/>
              <a:t>Hoe bepalen we deze?</a:t>
            </a:r>
            <a:endParaRPr lang="en-US" sz="3200" dirty="0"/>
          </a:p>
        </p:txBody>
      </p:sp>
      <p:sp>
        <p:nvSpPr>
          <p:cNvPr id="3" name="Slide Number Placeholder 2">
            <a:extLst>
              <a:ext uri="{FF2B5EF4-FFF2-40B4-BE49-F238E27FC236}">
                <a16:creationId xmlns:a16="http://schemas.microsoft.com/office/drawing/2014/main" id="{3F6400F9-CAE9-F9A1-7084-D6F1BC10290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49</a:t>
            </a:fld>
            <a:endParaRPr lang="nl-BE"/>
          </a:p>
        </p:txBody>
      </p:sp>
      <p:sp>
        <p:nvSpPr>
          <p:cNvPr id="4" name="Title 3">
            <a:extLst>
              <a:ext uri="{FF2B5EF4-FFF2-40B4-BE49-F238E27FC236}">
                <a16:creationId xmlns:a16="http://schemas.microsoft.com/office/drawing/2014/main" id="{7BBE9ED6-447A-A19A-E5B1-921DA938DE12}"/>
              </a:ext>
            </a:extLst>
          </p:cNvPr>
          <p:cNvSpPr>
            <a:spLocks noGrp="1"/>
          </p:cNvSpPr>
          <p:nvPr>
            <p:ph type="title"/>
          </p:nvPr>
        </p:nvSpPr>
        <p:spPr/>
        <p:txBody>
          <a:bodyPr/>
          <a:lstStyle/>
          <a:p>
            <a:r>
              <a:rPr lang="nl-BE" dirty="0"/>
              <a:t>Types – LED</a:t>
            </a:r>
            <a:endParaRPr lang="en-US" dirty="0"/>
          </a:p>
        </p:txBody>
      </p:sp>
      <p:sp>
        <p:nvSpPr>
          <p:cNvPr id="5" name="Date Placeholder 4">
            <a:extLst>
              <a:ext uri="{FF2B5EF4-FFF2-40B4-BE49-F238E27FC236}">
                <a16:creationId xmlns:a16="http://schemas.microsoft.com/office/drawing/2014/main" id="{A6573E65-4E70-5BC1-0900-BA698F218E67}"/>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773964DB-4AB9-00AF-9353-2B52E22BE8A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11267202-0E11-C4BB-E5FF-2FE0E9C57E65}"/>
              </a:ext>
            </a:extLst>
          </p:cNvPr>
          <p:cNvPicPr>
            <a:picLocks noChangeAspect="1"/>
          </p:cNvPicPr>
          <p:nvPr/>
        </p:nvPicPr>
        <p:blipFill>
          <a:blip r:embed="rId3"/>
          <a:stretch>
            <a:fillRect/>
          </a:stretch>
        </p:blipFill>
        <p:spPr>
          <a:xfrm>
            <a:off x="5584986" y="4005072"/>
            <a:ext cx="5724205" cy="3728611"/>
          </a:xfrm>
          <a:prstGeom prst="rect">
            <a:avLst/>
          </a:prstGeom>
        </p:spPr>
      </p:pic>
    </p:spTree>
    <p:extLst>
      <p:ext uri="{BB962C8B-B14F-4D97-AF65-F5344CB8AC3E}">
        <p14:creationId xmlns:p14="http://schemas.microsoft.com/office/powerpoint/2010/main" val="210979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AD17F2-D7EC-6113-59B9-EC55793A1A69}"/>
              </a:ext>
            </a:extLst>
          </p:cNvPr>
          <p:cNvSpPr>
            <a:spLocks noGrp="1"/>
          </p:cNvSpPr>
          <p:nvPr>
            <p:ph type="body" sz="quarter" idx="17"/>
          </p:nvPr>
        </p:nvSpPr>
        <p:spPr/>
        <p:txBody>
          <a:bodyPr/>
          <a:lstStyle/>
          <a:p>
            <a:r>
              <a:rPr lang="en-US" sz="3200" dirty="0" err="1"/>
              <a:t>Inleidende</a:t>
            </a:r>
            <a:r>
              <a:rPr lang="en-US" sz="3200" dirty="0"/>
              <a:t> </a:t>
            </a:r>
            <a:r>
              <a:rPr lang="en-US" sz="3200" dirty="0" err="1"/>
              <a:t>begrippen</a:t>
            </a:r>
            <a:r>
              <a:rPr lang="en-US" sz="3200" dirty="0"/>
              <a:t>:</a:t>
            </a:r>
          </a:p>
          <a:p>
            <a:pPr marL="1200150" lvl="1" indent="-514350">
              <a:buFont typeface="+mj-lt"/>
              <a:buAutoNum type="arabicPeriod"/>
            </a:pPr>
            <a:r>
              <a:rPr lang="en-US" sz="3200" b="1" dirty="0" err="1"/>
              <a:t>Straling</a:t>
            </a:r>
            <a:endParaRPr lang="en-US" sz="2800" b="1" dirty="0"/>
          </a:p>
          <a:p>
            <a:r>
              <a:rPr lang="en-US" sz="2800" b="1" dirty="0"/>
              <a:t>	</a:t>
            </a:r>
            <a:r>
              <a:rPr lang="nl-BE" sz="2800" dirty="0"/>
              <a:t>Is niets meer dan het overbrengen van energie door middel van elektromagnetische golven (of deeltjes).</a:t>
            </a:r>
            <a:r>
              <a:rPr lang="en-US" sz="2800" dirty="0"/>
              <a:t> 	</a:t>
            </a:r>
            <a:r>
              <a:rPr lang="en-US" sz="2800" dirty="0" err="1"/>
              <a:t>Bepaald</a:t>
            </a:r>
            <a:r>
              <a:rPr lang="en-US" sz="2800" dirty="0"/>
              <a:t> door:</a:t>
            </a:r>
          </a:p>
          <a:p>
            <a:pPr marL="6286500" lvl="8" indent="-457200"/>
            <a:r>
              <a:rPr lang="en-US" sz="2800" dirty="0" err="1"/>
              <a:t>Frequentie</a:t>
            </a:r>
            <a:endParaRPr lang="en-US" sz="2800" dirty="0"/>
          </a:p>
          <a:p>
            <a:pPr marL="6286500" lvl="8" indent="-457200"/>
            <a:r>
              <a:rPr lang="en-US" sz="2800" dirty="0"/>
              <a:t>Amplitude</a:t>
            </a:r>
            <a:endParaRPr lang="nl-BE" sz="2800" dirty="0"/>
          </a:p>
          <a:p>
            <a:pPr lvl="1"/>
            <a:endParaRPr lang="en-US" sz="2800" b="1" dirty="0"/>
          </a:p>
        </p:txBody>
      </p:sp>
      <p:sp>
        <p:nvSpPr>
          <p:cNvPr id="3" name="Title 2">
            <a:extLst>
              <a:ext uri="{FF2B5EF4-FFF2-40B4-BE49-F238E27FC236}">
                <a16:creationId xmlns:a16="http://schemas.microsoft.com/office/drawing/2014/main" id="{19602F19-94A3-1B2B-32AC-678F33338773}"/>
              </a:ext>
            </a:extLst>
          </p:cNvPr>
          <p:cNvSpPr>
            <a:spLocks noGrp="1"/>
          </p:cNvSpPr>
          <p:nvPr>
            <p:ph type="title"/>
          </p:nvPr>
        </p:nvSpPr>
        <p:spPr/>
        <p:txBody>
          <a:bodyPr/>
          <a:lstStyle/>
          <a:p>
            <a:r>
              <a:rPr lang="nl-BE" dirty="0"/>
              <a:t>Inleidende begrippen</a:t>
            </a:r>
            <a:endParaRPr lang="en-US" dirty="0"/>
          </a:p>
        </p:txBody>
      </p:sp>
      <p:sp>
        <p:nvSpPr>
          <p:cNvPr id="4" name="Date Placeholder 3">
            <a:extLst>
              <a:ext uri="{FF2B5EF4-FFF2-40B4-BE49-F238E27FC236}">
                <a16:creationId xmlns:a16="http://schemas.microsoft.com/office/drawing/2014/main" id="{60B791FB-A168-15F8-614A-EA0BFECE3B1D}"/>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0B3C7AB4-CFF5-041A-7887-3BC401893E12}"/>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6" name="Picture 2" descr="Is niet-ioniserende EMF-straling ook schadelijk? – Antistralingshop.nl">
            <a:extLst>
              <a:ext uri="{FF2B5EF4-FFF2-40B4-BE49-F238E27FC236}">
                <a16:creationId xmlns:a16="http://schemas.microsoft.com/office/drawing/2014/main" id="{8843CCA4-7836-D766-FF50-3CCA663EE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442857"/>
            <a:ext cx="6824558" cy="3839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amenvatting straling">
            <a:extLst>
              <a:ext uri="{FF2B5EF4-FFF2-40B4-BE49-F238E27FC236}">
                <a16:creationId xmlns:a16="http://schemas.microsoft.com/office/drawing/2014/main" id="{2D07C64F-8784-4313-ABD0-9E2B33B81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506" y="5319549"/>
            <a:ext cx="8674744" cy="354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066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E01D17-6ED5-F1DB-3391-DE6C53893A63}"/>
              </a:ext>
            </a:extLst>
          </p:cNvPr>
          <p:cNvSpPr>
            <a:spLocks noGrp="1"/>
          </p:cNvSpPr>
          <p:nvPr>
            <p:ph type="body" sz="quarter" idx="17"/>
          </p:nvPr>
        </p:nvSpPr>
        <p:spPr/>
        <p:txBody>
          <a:bodyPr/>
          <a:lstStyle/>
          <a:p>
            <a:pPr marL="571500" indent="-571500">
              <a:buFont typeface="Arial" panose="020B0604020202020204" pitchFamily="34" charset="0"/>
              <a:buChar char="•"/>
            </a:pPr>
            <a:r>
              <a:rPr lang="nl-BE" dirty="0"/>
              <a:t>Dimmen</a:t>
            </a:r>
          </a:p>
          <a:p>
            <a:pPr marL="1143000" lvl="1" indent="-457200">
              <a:buFont typeface="Arial" panose="020B0604020202020204" pitchFamily="34" charset="0"/>
              <a:buChar char="•"/>
            </a:pPr>
            <a:r>
              <a:rPr lang="nl-BE" sz="3200" dirty="0"/>
              <a:t>Regelbare weerstand of spanningsdeler</a:t>
            </a:r>
          </a:p>
          <a:p>
            <a:pPr marL="1143000" lvl="1" indent="-457200">
              <a:buFont typeface="Arial" panose="020B0604020202020204" pitchFamily="34" charset="0"/>
              <a:buChar char="•"/>
            </a:pPr>
            <a:r>
              <a:rPr lang="nl-BE" sz="3200" dirty="0"/>
              <a:t>Spanning verlagen met bv </a:t>
            </a:r>
            <a:r>
              <a:rPr lang="nl-BE" sz="3200" dirty="0" err="1"/>
              <a:t>transfo</a:t>
            </a:r>
            <a:endParaRPr lang="nl-BE" sz="3200" dirty="0"/>
          </a:p>
          <a:p>
            <a:pPr marL="1828800" lvl="2" indent="-457200">
              <a:buFont typeface="Arial" panose="020B0604020202020204" pitchFamily="34" charset="0"/>
              <a:buChar char="•"/>
            </a:pPr>
            <a:r>
              <a:rPr lang="nl-BE" sz="2800" dirty="0"/>
              <a:t>Let op van drempelspanning</a:t>
            </a:r>
          </a:p>
          <a:p>
            <a:pPr marL="1828800" lvl="2" indent="-457200">
              <a:buFont typeface="Arial" panose="020B0604020202020204" pitchFamily="34" charset="0"/>
              <a:buChar char="•"/>
            </a:pPr>
            <a:r>
              <a:rPr lang="nl-BE" sz="2800" dirty="0"/>
              <a:t>Efficiënter maar duurder</a:t>
            </a:r>
          </a:p>
          <a:p>
            <a:pPr marL="1143000" lvl="1" indent="-457200">
              <a:buFont typeface="Arial" panose="020B0604020202020204" pitchFamily="34" charset="0"/>
              <a:buChar char="•"/>
            </a:pPr>
            <a:r>
              <a:rPr lang="nl-BE" sz="3200" dirty="0"/>
              <a:t>PWM</a:t>
            </a:r>
          </a:p>
        </p:txBody>
      </p:sp>
      <p:sp>
        <p:nvSpPr>
          <p:cNvPr id="3" name="Slide Number Placeholder 2">
            <a:extLst>
              <a:ext uri="{FF2B5EF4-FFF2-40B4-BE49-F238E27FC236}">
                <a16:creationId xmlns:a16="http://schemas.microsoft.com/office/drawing/2014/main" id="{3F6400F9-CAE9-F9A1-7084-D6F1BC10290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50</a:t>
            </a:fld>
            <a:endParaRPr lang="nl-BE"/>
          </a:p>
        </p:txBody>
      </p:sp>
      <p:sp>
        <p:nvSpPr>
          <p:cNvPr id="4" name="Title 3">
            <a:extLst>
              <a:ext uri="{FF2B5EF4-FFF2-40B4-BE49-F238E27FC236}">
                <a16:creationId xmlns:a16="http://schemas.microsoft.com/office/drawing/2014/main" id="{7BBE9ED6-447A-A19A-E5B1-921DA938DE12}"/>
              </a:ext>
            </a:extLst>
          </p:cNvPr>
          <p:cNvSpPr>
            <a:spLocks noGrp="1"/>
          </p:cNvSpPr>
          <p:nvPr>
            <p:ph type="title"/>
          </p:nvPr>
        </p:nvSpPr>
        <p:spPr/>
        <p:txBody>
          <a:bodyPr/>
          <a:lstStyle/>
          <a:p>
            <a:r>
              <a:rPr lang="nl-BE" dirty="0"/>
              <a:t>Types – LED</a:t>
            </a:r>
            <a:endParaRPr lang="en-US" dirty="0"/>
          </a:p>
        </p:txBody>
      </p:sp>
      <p:sp>
        <p:nvSpPr>
          <p:cNvPr id="5" name="Date Placeholder 4">
            <a:extLst>
              <a:ext uri="{FF2B5EF4-FFF2-40B4-BE49-F238E27FC236}">
                <a16:creationId xmlns:a16="http://schemas.microsoft.com/office/drawing/2014/main" id="{A6573E65-4E70-5BC1-0900-BA698F218E67}"/>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773964DB-4AB9-00AF-9353-2B52E22BE8A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2">
            <a:extLst>
              <a:ext uri="{FF2B5EF4-FFF2-40B4-BE49-F238E27FC236}">
                <a16:creationId xmlns:a16="http://schemas.microsoft.com/office/drawing/2014/main" id="{28A9772A-F7F8-9457-C48D-0EEAB4862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5189" y="4325240"/>
            <a:ext cx="5818523" cy="496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96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A76A077-1584-A960-7BAB-02EBE746B8CC}"/>
                  </a:ext>
                </a:extLst>
              </p:cNvPr>
              <p:cNvSpPr>
                <a:spLocks noGrp="1"/>
              </p:cNvSpPr>
              <p:nvPr>
                <p:ph type="body" sz="quarter" idx="17"/>
              </p:nvPr>
            </p:nvSpPr>
            <p:spPr/>
            <p:txBody>
              <a:bodyPr/>
              <a:lstStyle/>
              <a:p>
                <a:pPr marL="571500" indent="-571500">
                  <a:buFont typeface="Arial" panose="020B0604020202020204" pitchFamily="34" charset="0"/>
                  <a:buChar char="•"/>
                </a:pPr>
                <a:r>
                  <a:rPr lang="nl-BE" sz="3200" dirty="0"/>
                  <a:t>Energie van een foton </a:t>
                </a:r>
                <a14:m>
                  <m:oMath xmlns:m="http://schemas.openxmlformats.org/officeDocument/2006/math">
                    <m:r>
                      <a:rPr lang="nl-BE" sz="3200" i="1" smtClean="0">
                        <a:latin typeface="Cambria Math" panose="02040503050406030204" pitchFamily="18" charset="0"/>
                        <a:ea typeface="Cambria Math" panose="02040503050406030204" pitchFamily="18" charset="0"/>
                      </a:rPr>
                      <m:t>≅</m:t>
                    </m:r>
                    <m:r>
                      <a:rPr lang="nl-BE" sz="3200" b="0" i="1" smtClean="0">
                        <a:latin typeface="Cambria Math" panose="02040503050406030204" pitchFamily="18" charset="0"/>
                        <a:ea typeface="Cambria Math" panose="02040503050406030204" pitchFamily="18" charset="0"/>
                      </a:rPr>
                      <m:t> </m:t>
                    </m:r>
                    <m:f>
                      <m:fPr>
                        <m:ctrlPr>
                          <a:rPr lang="nl-BE" sz="3200" b="0" i="1" smtClean="0">
                            <a:latin typeface="Cambria Math" panose="02040503050406030204" pitchFamily="18" charset="0"/>
                            <a:ea typeface="Cambria Math" panose="02040503050406030204" pitchFamily="18" charset="0"/>
                          </a:rPr>
                        </m:ctrlPr>
                      </m:fPr>
                      <m:num>
                        <m:r>
                          <a:rPr lang="nl-BE" sz="3200" b="0" i="1" smtClean="0">
                            <a:latin typeface="Cambria Math" panose="02040503050406030204" pitchFamily="18" charset="0"/>
                            <a:ea typeface="Cambria Math" panose="02040503050406030204" pitchFamily="18" charset="0"/>
                          </a:rPr>
                          <m:t>𝑓𝑟𝑒𝑞𝑢𝑒𝑛𝑡𝑖𝑒</m:t>
                        </m:r>
                      </m:num>
                      <m:den>
                        <m:r>
                          <a:rPr lang="nl-BE" sz="3200" b="0" i="1" smtClean="0">
                            <a:latin typeface="Cambria Math" panose="02040503050406030204" pitchFamily="18" charset="0"/>
                            <a:ea typeface="Cambria Math" panose="02040503050406030204" pitchFamily="18" charset="0"/>
                          </a:rPr>
                          <m:t>𝑔𝑜𝑙𝑓𝑙𝑒𝑛𝑔𝑡𝑒</m:t>
                        </m:r>
                      </m:den>
                    </m:f>
                  </m:oMath>
                </a14:m>
                <a:endParaRPr lang="nl-BE" sz="3200" dirty="0"/>
              </a:p>
              <a:p>
                <a:pPr marL="1257300" lvl="1" indent="-571500">
                  <a:buFont typeface="Arial" panose="020B0604020202020204" pitchFamily="34" charset="0"/>
                  <a:buChar char="•"/>
                </a:pPr>
                <a:r>
                  <a:rPr lang="nl-BE" sz="3200" dirty="0"/>
                  <a:t>Kortere golflengte (blauw) = hogere energie</a:t>
                </a:r>
              </a:p>
              <a:p>
                <a:pPr marL="1257300" lvl="1" indent="-571500">
                  <a:buFont typeface="Arial" panose="020B0604020202020204" pitchFamily="34" charset="0"/>
                  <a:buChar char="•"/>
                </a:pPr>
                <a:r>
                  <a:rPr lang="nl-BE" sz="3200" dirty="0"/>
                  <a:t>Langere golflengte (rood) = minder energie</a:t>
                </a:r>
              </a:p>
              <a:p>
                <a:pPr marL="571500" indent="-571500">
                  <a:buFont typeface="Arial" panose="020B0604020202020204" pitchFamily="34" charset="0"/>
                  <a:buChar char="•"/>
                </a:pPr>
                <a:r>
                  <a:rPr lang="nl-BE" sz="3200" dirty="0"/>
                  <a:t>Bepaalt kleur</a:t>
                </a:r>
              </a:p>
              <a:p>
                <a:pPr marL="571500" indent="-571500">
                  <a:buFont typeface="Arial" panose="020B0604020202020204" pitchFamily="34" charset="0"/>
                  <a:buChar char="•"/>
                </a:pPr>
                <a:r>
                  <a:rPr lang="nl-BE" sz="3200" dirty="0"/>
                  <a:t>Rode </a:t>
                </a:r>
                <a:r>
                  <a:rPr lang="nl-BE" sz="3200" dirty="0" err="1"/>
                  <a:t>leds</a:t>
                </a:r>
                <a:r>
                  <a:rPr lang="nl-BE" sz="3200" dirty="0"/>
                  <a:t> bevatten minder energie</a:t>
                </a:r>
              </a:p>
              <a:p>
                <a:pPr marL="571500" indent="-571500">
                  <a:buFont typeface="Arial" panose="020B0604020202020204" pitchFamily="34" charset="0"/>
                  <a:buChar char="•"/>
                </a:pPr>
                <a:r>
                  <a:rPr lang="nl-BE" sz="3200" dirty="0"/>
                  <a:t>Rode led als fotodiode kan belicht worden met groene led maar niet andersom</a:t>
                </a:r>
              </a:p>
              <a:p>
                <a:endParaRPr lang="en-US" dirty="0"/>
              </a:p>
            </p:txBody>
          </p:sp>
        </mc:Choice>
        <mc:Fallback xmlns="">
          <p:sp>
            <p:nvSpPr>
              <p:cNvPr id="2" name="Text Placeholder 1">
                <a:extLst>
                  <a:ext uri="{FF2B5EF4-FFF2-40B4-BE49-F238E27FC236}">
                    <a16:creationId xmlns:a16="http://schemas.microsoft.com/office/drawing/2014/main" id="{DA76A077-1584-A960-7BAB-02EBE746B8CC}"/>
                  </a:ext>
                </a:extLst>
              </p:cNvPr>
              <p:cNvSpPr>
                <a:spLocks noGrp="1" noRot="1" noChangeAspect="1" noMove="1" noResize="1" noEditPoints="1" noAdjustHandles="1" noChangeArrowheads="1" noChangeShapeType="1" noTextEdit="1"/>
              </p:cNvSpPr>
              <p:nvPr>
                <p:ph type="body" sz="quarter" idx="17"/>
              </p:nvPr>
            </p:nvSpPr>
            <p:spPr>
              <a:blipFill>
                <a:blip r:embed="rId2"/>
                <a:stretch>
                  <a:fillRect l="-846" t="-20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5CD0913-72E5-38A7-A81B-6F947950F9C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51</a:t>
            </a:fld>
            <a:endParaRPr lang="nl-BE"/>
          </a:p>
        </p:txBody>
      </p:sp>
      <p:sp>
        <p:nvSpPr>
          <p:cNvPr id="4" name="Title 3">
            <a:extLst>
              <a:ext uri="{FF2B5EF4-FFF2-40B4-BE49-F238E27FC236}">
                <a16:creationId xmlns:a16="http://schemas.microsoft.com/office/drawing/2014/main" id="{20DCA722-A109-45F2-AE04-D679196551C0}"/>
              </a:ext>
            </a:extLst>
          </p:cNvPr>
          <p:cNvSpPr>
            <a:spLocks noGrp="1"/>
          </p:cNvSpPr>
          <p:nvPr>
            <p:ph type="title"/>
          </p:nvPr>
        </p:nvSpPr>
        <p:spPr/>
        <p:txBody>
          <a:bodyPr/>
          <a:lstStyle/>
          <a:p>
            <a:r>
              <a:rPr lang="nl-BE" dirty="0"/>
              <a:t>Energie van de fotonen</a:t>
            </a:r>
            <a:endParaRPr lang="en-US" dirty="0"/>
          </a:p>
        </p:txBody>
      </p:sp>
      <p:sp>
        <p:nvSpPr>
          <p:cNvPr id="5" name="Date Placeholder 4">
            <a:extLst>
              <a:ext uri="{FF2B5EF4-FFF2-40B4-BE49-F238E27FC236}">
                <a16:creationId xmlns:a16="http://schemas.microsoft.com/office/drawing/2014/main" id="{7233A847-8EF4-0248-B2F8-1AEB1897A64D}"/>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178D2D8E-5375-AA4D-1666-4D64D05BD8B7}"/>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1092924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342900" indent="-342900">
              <a:lnSpc>
                <a:spcPct val="120000"/>
              </a:lnSpc>
              <a:buFont typeface="Arial" panose="020B0604020202020204" pitchFamily="34" charset="0"/>
              <a:buChar char="•"/>
            </a:pPr>
            <a:r>
              <a:rPr lang="nl-NL" dirty="0"/>
              <a:t>Inleiding</a:t>
            </a:r>
          </a:p>
          <a:p>
            <a:pPr marL="342900" indent="-342900">
              <a:lnSpc>
                <a:spcPct val="120000"/>
              </a:lnSpc>
              <a:buFont typeface="Arial" panose="020B0604020202020204" pitchFamily="34" charset="0"/>
              <a:buChar char="•"/>
            </a:pPr>
            <a:r>
              <a:rPr lang="nl-NL" dirty="0"/>
              <a:t>CCT en CRI</a:t>
            </a:r>
          </a:p>
          <a:p>
            <a:pPr marL="342900" indent="-342900">
              <a:lnSpc>
                <a:spcPct val="120000"/>
              </a:lnSpc>
              <a:buFont typeface="Arial" panose="020B0604020202020204" pitchFamily="34" charset="0"/>
              <a:buChar char="•"/>
            </a:pPr>
            <a:r>
              <a:rPr lang="nl-NL" dirty="0"/>
              <a:t>Lenzen en reflectoren</a:t>
            </a:r>
          </a:p>
          <a:p>
            <a:pPr marL="342900" indent="-342900">
              <a:lnSpc>
                <a:spcPct val="120000"/>
              </a:lnSpc>
              <a:buFont typeface="Arial" panose="020B0604020202020204" pitchFamily="34" charset="0"/>
              <a:buChar char="•"/>
            </a:pPr>
            <a:r>
              <a:rPr lang="nl-NL" dirty="0"/>
              <a:t>Verlichting in de praktijk</a:t>
            </a:r>
          </a:p>
          <a:p>
            <a:pPr marL="342900" indent="-342900">
              <a:lnSpc>
                <a:spcPct val="120000"/>
              </a:lnSpc>
              <a:buFont typeface="Arial" panose="020B0604020202020204" pitchFamily="34" charset="0"/>
              <a:buChar char="•"/>
            </a:pPr>
            <a:r>
              <a:rPr lang="nl-NL" dirty="0"/>
              <a:t>Investeringen</a:t>
            </a:r>
          </a:p>
          <a:p>
            <a:pPr marL="342900" indent="-342900">
              <a:lnSpc>
                <a:spcPct val="120000"/>
              </a:lnSpc>
              <a:buFont typeface="Arial" panose="020B0604020202020204" pitchFamily="34" charset="0"/>
              <a:buChar char="•"/>
            </a:pPr>
            <a:r>
              <a:rPr lang="nl-NL" dirty="0"/>
              <a:t>Types</a:t>
            </a:r>
          </a:p>
          <a:p>
            <a:pPr marL="342900" indent="-342900">
              <a:lnSpc>
                <a:spcPct val="120000"/>
              </a:lnSpc>
              <a:buFont typeface="Arial" panose="020B0604020202020204" pitchFamily="34" charset="0"/>
              <a:buChar char="•"/>
            </a:pPr>
            <a:r>
              <a:rPr lang="nl-NL" dirty="0">
                <a:solidFill>
                  <a:srgbClr val="B4E1D6"/>
                </a:solidFill>
              </a:rPr>
              <a:t>Sturing</a:t>
            </a:r>
          </a:p>
          <a:p>
            <a:pPr marL="342900" indent="-342900">
              <a:lnSpc>
                <a:spcPct val="120000"/>
              </a:lnSpc>
              <a:buFont typeface="Arial" panose="020B0604020202020204" pitchFamily="34" charset="0"/>
              <a:buChar char="•"/>
            </a:pPr>
            <a:endParaRPr lang="nl-NL" dirty="0"/>
          </a:p>
          <a:p>
            <a:pPr marL="571500" indent="-571500">
              <a:buFont typeface="Arial" panose="020B0604020202020204" pitchFamily="34" charset="0"/>
              <a:buChar char="•"/>
            </a:pP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dirty="0"/>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52</a:t>
            </a:fld>
            <a:endParaRPr lang="nl-BE" dirty="0"/>
          </a:p>
        </p:txBody>
      </p:sp>
    </p:spTree>
    <p:extLst>
      <p:ext uri="{BB962C8B-B14F-4D97-AF65-F5344CB8AC3E}">
        <p14:creationId xmlns:p14="http://schemas.microsoft.com/office/powerpoint/2010/main" val="3223576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6A077-1584-A960-7BAB-02EBE746B8CC}"/>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Energiebesparing</a:t>
            </a:r>
          </a:p>
          <a:p>
            <a:pPr marL="457200" indent="-457200">
              <a:buFont typeface="Arial" panose="020B0604020202020204" pitchFamily="34" charset="0"/>
              <a:buChar char="•"/>
            </a:pPr>
            <a:r>
              <a:rPr lang="nl-BE" sz="3200" dirty="0"/>
              <a:t>Flexibiliteit</a:t>
            </a:r>
          </a:p>
          <a:p>
            <a:pPr marL="457200" indent="-457200">
              <a:buFont typeface="Arial" panose="020B0604020202020204" pitchFamily="34" charset="0"/>
              <a:buChar char="•"/>
            </a:pPr>
            <a:r>
              <a:rPr lang="nl-BE" sz="3200" dirty="0"/>
              <a:t>Noodverlichting</a:t>
            </a:r>
          </a:p>
          <a:p>
            <a:pPr marL="457200" indent="-457200">
              <a:buFont typeface="Arial" panose="020B0604020202020204" pitchFamily="34" charset="0"/>
              <a:buChar char="•"/>
            </a:pPr>
            <a:r>
              <a:rPr lang="nl-BE" sz="3200" dirty="0"/>
              <a:t>Veiligheid</a:t>
            </a:r>
          </a:p>
          <a:p>
            <a:pPr marL="457200" indent="-457200">
              <a:buFont typeface="Arial" panose="020B0604020202020204" pitchFamily="34" charset="0"/>
              <a:buChar char="•"/>
            </a:pPr>
            <a:r>
              <a:rPr lang="nl-BE" sz="3200" dirty="0"/>
              <a:t>Comfort en gezondheid</a:t>
            </a:r>
          </a:p>
          <a:p>
            <a:pPr marL="457200" indent="-4572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B5CD0913-72E5-38A7-A81B-6F947950F9C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53</a:t>
            </a:fld>
            <a:endParaRPr lang="nl-BE"/>
          </a:p>
        </p:txBody>
      </p:sp>
      <p:sp>
        <p:nvSpPr>
          <p:cNvPr id="4" name="Title 3">
            <a:extLst>
              <a:ext uri="{FF2B5EF4-FFF2-40B4-BE49-F238E27FC236}">
                <a16:creationId xmlns:a16="http://schemas.microsoft.com/office/drawing/2014/main" id="{20DCA722-A109-45F2-AE04-D679196551C0}"/>
              </a:ext>
            </a:extLst>
          </p:cNvPr>
          <p:cNvSpPr>
            <a:spLocks noGrp="1"/>
          </p:cNvSpPr>
          <p:nvPr>
            <p:ph type="title"/>
          </p:nvPr>
        </p:nvSpPr>
        <p:spPr/>
        <p:txBody>
          <a:bodyPr/>
          <a:lstStyle/>
          <a:p>
            <a:r>
              <a:rPr lang="nl-BE" dirty="0"/>
              <a:t>Sturing – waarom? </a:t>
            </a:r>
            <a:endParaRPr lang="en-US" dirty="0"/>
          </a:p>
        </p:txBody>
      </p:sp>
      <p:sp>
        <p:nvSpPr>
          <p:cNvPr id="5" name="Date Placeholder 4">
            <a:extLst>
              <a:ext uri="{FF2B5EF4-FFF2-40B4-BE49-F238E27FC236}">
                <a16:creationId xmlns:a16="http://schemas.microsoft.com/office/drawing/2014/main" id="{7233A847-8EF4-0248-B2F8-1AEB1897A64D}"/>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178D2D8E-5375-AA4D-1666-4D64D05BD8B7}"/>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Energy saving policy and how it can help the European Society | Institute  of Entrepreneurship Development">
            <a:extLst>
              <a:ext uri="{FF2B5EF4-FFF2-40B4-BE49-F238E27FC236}">
                <a16:creationId xmlns:a16="http://schemas.microsoft.com/office/drawing/2014/main" id="{41895CEF-BFDF-1B74-4A65-01588FCB25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34534" y="257879"/>
            <a:ext cx="4945487" cy="31418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629210E-3D6B-9474-701B-D644BDA25D03}"/>
              </a:ext>
            </a:extLst>
          </p:cNvPr>
          <p:cNvPicPr>
            <a:picLocks noChangeAspect="1"/>
          </p:cNvPicPr>
          <p:nvPr/>
        </p:nvPicPr>
        <p:blipFill>
          <a:blip r:embed="rId4"/>
          <a:stretch>
            <a:fillRect/>
          </a:stretch>
        </p:blipFill>
        <p:spPr>
          <a:xfrm>
            <a:off x="12063225" y="4169698"/>
            <a:ext cx="5961443" cy="3141841"/>
          </a:xfrm>
          <a:prstGeom prst="rect">
            <a:avLst/>
          </a:prstGeom>
        </p:spPr>
      </p:pic>
    </p:spTree>
    <p:extLst>
      <p:ext uri="{BB962C8B-B14F-4D97-AF65-F5344CB8AC3E}">
        <p14:creationId xmlns:p14="http://schemas.microsoft.com/office/powerpoint/2010/main" val="517061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9A8C80-7501-97F1-B214-9ABE186A49C9}"/>
              </a:ext>
            </a:extLst>
          </p:cNvPr>
          <p:cNvSpPr>
            <a:spLocks noGrp="1"/>
          </p:cNvSpPr>
          <p:nvPr>
            <p:ph type="body" sz="quarter" idx="17"/>
          </p:nvPr>
        </p:nvSpPr>
        <p:spPr>
          <a:xfrm>
            <a:off x="1050131" y="2354400"/>
            <a:ext cx="16575629" cy="6773557"/>
          </a:xfrm>
        </p:spPr>
        <p:txBody>
          <a:bodyPr/>
          <a:lstStyle/>
          <a:p>
            <a:pPr marL="457200" indent="-457200">
              <a:buFont typeface="Arial" panose="020B0604020202020204" pitchFamily="34" charset="0"/>
              <a:buChar char="•"/>
            </a:pPr>
            <a:r>
              <a:rPr lang="nl-BE" sz="2800" dirty="0"/>
              <a:t>Manuele schakelaars</a:t>
            </a:r>
          </a:p>
          <a:p>
            <a:pPr marL="457200" indent="-457200">
              <a:buFont typeface="Arial" panose="020B0604020202020204" pitchFamily="34" charset="0"/>
              <a:buChar char="•"/>
            </a:pPr>
            <a:r>
              <a:rPr lang="nl-BE" sz="2800" dirty="0"/>
              <a:t>Time control</a:t>
            </a:r>
          </a:p>
          <a:p>
            <a:pPr marL="1143000" lvl="1" indent="-457200">
              <a:buFont typeface="Arial" panose="020B0604020202020204" pitchFamily="34" charset="0"/>
              <a:buChar char="•"/>
            </a:pPr>
            <a:r>
              <a:rPr lang="nl-BE" sz="2400" dirty="0"/>
              <a:t>Nog steeds vaak gebruikt in bv shoppingscentra</a:t>
            </a:r>
          </a:p>
          <a:p>
            <a:pPr marL="1143000" lvl="1" indent="-457200">
              <a:buFont typeface="Arial" panose="020B0604020202020204" pitchFamily="34" charset="0"/>
              <a:buChar char="•"/>
            </a:pPr>
            <a:r>
              <a:rPr lang="nl-BE" sz="2400" dirty="0"/>
              <a:t>Eerder gebruikt als wijzigen/beperken van functies</a:t>
            </a:r>
          </a:p>
          <a:p>
            <a:pPr marL="457200" indent="-457200">
              <a:buFont typeface="Arial" panose="020B0604020202020204" pitchFamily="34" charset="0"/>
              <a:buChar char="•"/>
            </a:pPr>
            <a:r>
              <a:rPr lang="nl-BE" sz="2800" dirty="0"/>
              <a:t>Dimmen</a:t>
            </a:r>
            <a:endParaRPr lang="nl-BE" sz="2400" dirty="0"/>
          </a:p>
          <a:p>
            <a:pPr marL="457200" indent="-457200">
              <a:buFont typeface="Arial" panose="020B0604020202020204" pitchFamily="34" charset="0"/>
              <a:buChar char="•"/>
            </a:pPr>
            <a:r>
              <a:rPr lang="nl-BE" sz="2800" dirty="0"/>
              <a:t>Sensoren als input voor sturing:</a:t>
            </a:r>
          </a:p>
          <a:p>
            <a:pPr marL="1143000" lvl="1" indent="-457200">
              <a:buFont typeface="Arial" panose="020B0604020202020204" pitchFamily="34" charset="0"/>
              <a:buChar char="•"/>
            </a:pPr>
            <a:r>
              <a:rPr lang="nl-BE" sz="2400" dirty="0"/>
              <a:t>Aanwezigheidsdetectoren:</a:t>
            </a:r>
          </a:p>
          <a:p>
            <a:pPr marL="1828800" lvl="2" indent="-457200">
              <a:buFont typeface="Arial" panose="020B0604020202020204" pitchFamily="34" charset="0"/>
              <a:buChar char="•"/>
            </a:pPr>
            <a:r>
              <a:rPr lang="nl-BE" sz="2000" dirty="0"/>
              <a:t>PIR</a:t>
            </a:r>
          </a:p>
          <a:p>
            <a:pPr marL="1828800" lvl="2" indent="-457200">
              <a:buFont typeface="Arial" panose="020B0604020202020204" pitchFamily="34" charset="0"/>
              <a:buChar char="•"/>
            </a:pPr>
            <a:r>
              <a:rPr lang="nl-BE" sz="2000" dirty="0"/>
              <a:t>Thermisch</a:t>
            </a:r>
          </a:p>
          <a:p>
            <a:pPr marL="1828800" lvl="2" indent="-457200">
              <a:buFont typeface="Arial" panose="020B0604020202020204" pitchFamily="34" charset="0"/>
              <a:buChar char="•"/>
            </a:pPr>
            <a:r>
              <a:rPr lang="nl-BE" sz="2000" dirty="0" err="1"/>
              <a:t>Cameras</a:t>
            </a:r>
            <a:endParaRPr lang="nl-BE" sz="2000" dirty="0"/>
          </a:p>
          <a:p>
            <a:pPr marL="1828800" lvl="2" indent="-457200">
              <a:buFont typeface="Arial" panose="020B0604020202020204" pitchFamily="34" charset="0"/>
              <a:buChar char="•"/>
            </a:pPr>
            <a:r>
              <a:rPr lang="nl-BE" sz="2000" dirty="0" err="1"/>
              <a:t>WiFi</a:t>
            </a:r>
            <a:endParaRPr lang="nl-BE" sz="2000" dirty="0"/>
          </a:p>
          <a:p>
            <a:pPr marL="1828800" lvl="2" indent="-457200">
              <a:buFont typeface="Arial" panose="020B0604020202020204" pitchFamily="34" charset="0"/>
              <a:buChar char="•"/>
            </a:pPr>
            <a:r>
              <a:rPr lang="nl-BE" sz="2000" dirty="0"/>
              <a:t>….</a:t>
            </a:r>
          </a:p>
          <a:p>
            <a:pPr marL="1143000" lvl="1" indent="-457200">
              <a:buFont typeface="Arial" panose="020B0604020202020204" pitchFamily="34" charset="0"/>
              <a:buChar char="•"/>
            </a:pPr>
            <a:r>
              <a:rPr lang="nl-BE" sz="2400" dirty="0"/>
              <a:t>Luxmetingen</a:t>
            </a:r>
          </a:p>
          <a:p>
            <a:pPr marL="1143000" lvl="1" indent="-457200">
              <a:buFont typeface="Arial" panose="020B0604020202020204" pitchFamily="34" charset="0"/>
              <a:buChar char="•"/>
            </a:pPr>
            <a:r>
              <a:rPr lang="nl-BE" sz="2400" dirty="0"/>
              <a:t>RFID</a:t>
            </a:r>
          </a:p>
          <a:p>
            <a:pPr marL="1143000" lvl="1" indent="-457200">
              <a:buFont typeface="Arial" panose="020B0604020202020204" pitchFamily="34" charset="0"/>
              <a:buChar char="•"/>
            </a:pPr>
            <a:r>
              <a:rPr lang="nl-BE" sz="2400" dirty="0"/>
              <a:t>Geluidssensoren</a:t>
            </a:r>
            <a:endParaRPr lang="en-US" sz="2400" dirty="0"/>
          </a:p>
        </p:txBody>
      </p:sp>
      <p:sp>
        <p:nvSpPr>
          <p:cNvPr id="3" name="Slide Number Placeholder 2">
            <a:extLst>
              <a:ext uri="{FF2B5EF4-FFF2-40B4-BE49-F238E27FC236}">
                <a16:creationId xmlns:a16="http://schemas.microsoft.com/office/drawing/2014/main" id="{74E968CC-5A20-02E2-EFE0-8D5267FE18B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54</a:t>
            </a:fld>
            <a:endParaRPr lang="nl-BE"/>
          </a:p>
        </p:txBody>
      </p:sp>
      <p:sp>
        <p:nvSpPr>
          <p:cNvPr id="4" name="Title 3">
            <a:extLst>
              <a:ext uri="{FF2B5EF4-FFF2-40B4-BE49-F238E27FC236}">
                <a16:creationId xmlns:a16="http://schemas.microsoft.com/office/drawing/2014/main" id="{363BAB80-F447-B689-7454-9B541D50FE56}"/>
              </a:ext>
            </a:extLst>
          </p:cNvPr>
          <p:cNvSpPr>
            <a:spLocks noGrp="1"/>
          </p:cNvSpPr>
          <p:nvPr>
            <p:ph type="title"/>
          </p:nvPr>
        </p:nvSpPr>
        <p:spPr/>
        <p:txBody>
          <a:bodyPr/>
          <a:lstStyle/>
          <a:p>
            <a:r>
              <a:rPr lang="nl-BE" dirty="0"/>
              <a:t>Sturing – eerste stapjes</a:t>
            </a:r>
            <a:endParaRPr lang="en-US" dirty="0"/>
          </a:p>
        </p:txBody>
      </p:sp>
      <p:sp>
        <p:nvSpPr>
          <p:cNvPr id="5" name="Date Placeholder 4">
            <a:extLst>
              <a:ext uri="{FF2B5EF4-FFF2-40B4-BE49-F238E27FC236}">
                <a16:creationId xmlns:a16="http://schemas.microsoft.com/office/drawing/2014/main" id="{B2B17EBC-D33F-9435-FA52-3AC456BEC09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7A7C977E-F891-38C3-7FE9-0CAAC8AD36B0}"/>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499286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55</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 </a:t>
            </a:r>
            <a:r>
              <a:rPr lang="es-CO" dirty="0" err="1">
                <a:solidFill>
                  <a:srgbClr val="4472C4"/>
                </a:solidFill>
              </a:rPr>
              <a:t>Controller</a:t>
            </a:r>
            <a:endParaRPr lang="nl-BE" dirty="0">
              <a:solidFill>
                <a:srgbClr val="4472C4"/>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Encoder</a:t>
            </a:r>
            <a:endParaRPr lang="nl-BE" dirty="0">
              <a:solidFill>
                <a:srgbClr val="4472C4"/>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Sensor</a:t>
            </a:r>
            <a:endParaRPr lang="nl-BE" dirty="0">
              <a:solidFill>
                <a:srgbClr val="4472C4"/>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Decoder</a:t>
            </a:r>
            <a:endParaRPr lang="nl-BE" dirty="0">
              <a:solidFill>
                <a:srgbClr val="4472C4"/>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Driver</a:t>
            </a:r>
            <a:endParaRPr lang="nl-BE" dirty="0">
              <a:solidFill>
                <a:srgbClr val="4472C4"/>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Licht-armatuur</a:t>
            </a:r>
            <a:endParaRPr lang="nl-BE" dirty="0">
              <a:solidFill>
                <a:srgbClr val="4472C4"/>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Digital </a:t>
            </a:r>
            <a:r>
              <a:rPr lang="es-CO" dirty="0" err="1">
                <a:solidFill>
                  <a:srgbClr val="4472C4"/>
                </a:solidFill>
              </a:rPr>
              <a:t>communication</a:t>
            </a:r>
            <a:r>
              <a:rPr lang="es-CO" dirty="0">
                <a:solidFill>
                  <a:srgbClr val="4472C4"/>
                </a:solidFill>
              </a:rPr>
              <a:t> </a:t>
            </a:r>
            <a:r>
              <a:rPr lang="es-CO" dirty="0" err="1">
                <a:solidFill>
                  <a:srgbClr val="4472C4"/>
                </a:solidFill>
              </a:rPr>
              <a:t>channel</a:t>
            </a:r>
            <a:endParaRPr lang="nl-BE" dirty="0">
              <a:solidFill>
                <a:srgbClr val="4472C4"/>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207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56</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 </a:t>
            </a:r>
            <a:r>
              <a:rPr lang="es-CO" dirty="0" err="1">
                <a:solidFill>
                  <a:srgbClr val="4472C4"/>
                </a:solidFill>
              </a:rPr>
              <a:t>Controller</a:t>
            </a:r>
            <a:endParaRPr lang="nl-BE" dirty="0">
              <a:solidFill>
                <a:srgbClr val="4472C4"/>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Encoder</a:t>
            </a:r>
            <a:endParaRPr lang="nl-BE" dirty="0">
              <a:solidFill>
                <a:srgbClr val="4472C4"/>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Sensor</a:t>
            </a:r>
            <a:endParaRPr lang="nl-BE" dirty="0">
              <a:solidFill>
                <a:srgbClr val="4472C4"/>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Decoder</a:t>
            </a:r>
            <a:endParaRPr lang="nl-BE" dirty="0">
              <a:solidFill>
                <a:srgbClr val="4472C4"/>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Driver</a:t>
            </a:r>
            <a:endParaRPr lang="nl-BE" dirty="0">
              <a:solidFill>
                <a:srgbClr val="4472C4"/>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chemeClr val="bg1"/>
                </a:solidFill>
              </a:rPr>
              <a:t>Licht-armatuur</a:t>
            </a:r>
            <a:endParaRPr lang="nl-BE" dirty="0">
              <a:solidFill>
                <a:schemeClr val="bg1"/>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Digital </a:t>
            </a:r>
            <a:r>
              <a:rPr lang="es-CO" dirty="0" err="1">
                <a:solidFill>
                  <a:srgbClr val="4472C4"/>
                </a:solidFill>
              </a:rPr>
              <a:t>communication</a:t>
            </a:r>
            <a:r>
              <a:rPr lang="es-CO" dirty="0">
                <a:solidFill>
                  <a:srgbClr val="4472C4"/>
                </a:solidFill>
              </a:rPr>
              <a:t> </a:t>
            </a:r>
            <a:r>
              <a:rPr lang="es-CO" dirty="0" err="1">
                <a:solidFill>
                  <a:srgbClr val="4472C4"/>
                </a:solidFill>
              </a:rPr>
              <a:t>channel</a:t>
            </a:r>
            <a:endParaRPr lang="nl-BE" dirty="0">
              <a:solidFill>
                <a:srgbClr val="4472C4"/>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176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57401F-32A9-0CAD-A0EB-2C6FF7DE75D3}"/>
              </a:ext>
            </a:extLst>
          </p:cNvPr>
          <p:cNvSpPr>
            <a:spLocks noGrp="1"/>
          </p:cNvSpPr>
          <p:nvPr>
            <p:ph type="body" sz="quarter" idx="17"/>
          </p:nvPr>
        </p:nvSpPr>
        <p:spPr/>
        <p:txBody>
          <a:bodyPr/>
          <a:lstStyle/>
          <a:p>
            <a:r>
              <a:rPr lang="nl-BE" sz="3200" dirty="0"/>
              <a:t>Variabelen om te sturen:</a:t>
            </a:r>
          </a:p>
          <a:p>
            <a:endParaRPr lang="nl-BE" sz="3200" dirty="0"/>
          </a:p>
          <a:p>
            <a:endParaRPr lang="en-US" sz="3200" dirty="0"/>
          </a:p>
        </p:txBody>
      </p:sp>
      <p:sp>
        <p:nvSpPr>
          <p:cNvPr id="3" name="Slide Number Placeholder 2">
            <a:extLst>
              <a:ext uri="{FF2B5EF4-FFF2-40B4-BE49-F238E27FC236}">
                <a16:creationId xmlns:a16="http://schemas.microsoft.com/office/drawing/2014/main" id="{35980D98-58E5-62DF-F269-72666549539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57</a:t>
            </a:fld>
            <a:endParaRPr lang="nl-BE"/>
          </a:p>
        </p:txBody>
      </p:sp>
      <p:sp>
        <p:nvSpPr>
          <p:cNvPr id="4" name="Title 3">
            <a:extLst>
              <a:ext uri="{FF2B5EF4-FFF2-40B4-BE49-F238E27FC236}">
                <a16:creationId xmlns:a16="http://schemas.microsoft.com/office/drawing/2014/main" id="{3231B8D8-FC63-1FAE-97FF-A99B4D6AB40A}"/>
              </a:ext>
            </a:extLst>
          </p:cNvPr>
          <p:cNvSpPr>
            <a:spLocks noGrp="1"/>
          </p:cNvSpPr>
          <p:nvPr>
            <p:ph type="title"/>
          </p:nvPr>
        </p:nvSpPr>
        <p:spPr/>
        <p:txBody>
          <a:bodyPr/>
          <a:lstStyle/>
          <a:p>
            <a:r>
              <a:rPr lang="nl-BE" dirty="0"/>
              <a:t>Sturing - lichtarmatuur</a:t>
            </a:r>
            <a:endParaRPr lang="en-US" dirty="0"/>
          </a:p>
        </p:txBody>
      </p:sp>
      <p:sp>
        <p:nvSpPr>
          <p:cNvPr id="5" name="Date Placeholder 4">
            <a:extLst>
              <a:ext uri="{FF2B5EF4-FFF2-40B4-BE49-F238E27FC236}">
                <a16:creationId xmlns:a16="http://schemas.microsoft.com/office/drawing/2014/main" id="{BF69BFD1-0D5B-A895-0AC5-2F30A0B9044C}"/>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6B9CCF1B-54D9-D836-A16E-4305CF479110}"/>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TWEETER X W - Produits - Mon site web">
            <a:extLst>
              <a:ext uri="{FF2B5EF4-FFF2-40B4-BE49-F238E27FC236}">
                <a16:creationId xmlns:a16="http://schemas.microsoft.com/office/drawing/2014/main" id="{7AD7E0E4-A277-63DA-2B38-7F20A3350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211" y="3266257"/>
            <a:ext cx="3900789" cy="39007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earning Center - White paper - Why you need dimming curves | eldoLED">
            <a:extLst>
              <a:ext uri="{FF2B5EF4-FFF2-40B4-BE49-F238E27FC236}">
                <a16:creationId xmlns:a16="http://schemas.microsoft.com/office/drawing/2014/main" id="{6C78A47D-DF05-A13E-7C19-824AA4437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5616" y="778698"/>
            <a:ext cx="3786332" cy="27009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hink Beyond White LED Grow Lights [Kelvin and Color Temperature] – The  Green Sunshine Company">
            <a:extLst>
              <a:ext uri="{FF2B5EF4-FFF2-40B4-BE49-F238E27FC236}">
                <a16:creationId xmlns:a16="http://schemas.microsoft.com/office/drawing/2014/main" id="{CB4BE506-AD0A-FB77-BD87-EA3834C80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5615" y="3837584"/>
            <a:ext cx="5443687" cy="27581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uminous intensity distribution : Knowledge Base DIALux evo">
            <a:extLst>
              <a:ext uri="{FF2B5EF4-FFF2-40B4-BE49-F238E27FC236}">
                <a16:creationId xmlns:a16="http://schemas.microsoft.com/office/drawing/2014/main" id="{B460FC99-5373-37B0-1F9A-58EA067FAB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1437" y="6775411"/>
            <a:ext cx="3429359" cy="251795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F64268C2-5362-2A5F-CD21-6E813B45562A}"/>
              </a:ext>
            </a:extLst>
          </p:cNvPr>
          <p:cNvCxnSpPr>
            <a:cxnSpLocks/>
            <a:stCxn id="7" idx="3"/>
            <a:endCxn id="8" idx="1"/>
          </p:cNvCxnSpPr>
          <p:nvPr/>
        </p:nvCxnSpPr>
        <p:spPr>
          <a:xfrm flipV="1">
            <a:off x="9144000" y="2129157"/>
            <a:ext cx="2071616" cy="3087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57A56C-C703-9082-2928-8C1342993B17}"/>
              </a:ext>
            </a:extLst>
          </p:cNvPr>
          <p:cNvCxnSpPr>
            <a:cxnSpLocks/>
            <a:stCxn id="7" idx="3"/>
            <a:endCxn id="9" idx="1"/>
          </p:cNvCxnSpPr>
          <p:nvPr/>
        </p:nvCxnSpPr>
        <p:spPr>
          <a:xfrm>
            <a:off x="9144000" y="5216652"/>
            <a:ext cx="20716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8B6C46-7FA8-BCE2-3A42-34965733ABEA}"/>
              </a:ext>
            </a:extLst>
          </p:cNvPr>
          <p:cNvCxnSpPr>
            <a:cxnSpLocks/>
            <a:stCxn id="7" idx="3"/>
            <a:endCxn id="10" idx="1"/>
          </p:cNvCxnSpPr>
          <p:nvPr/>
        </p:nvCxnSpPr>
        <p:spPr>
          <a:xfrm>
            <a:off x="9144000" y="5216652"/>
            <a:ext cx="2347437" cy="2817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822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8FE97-C930-09FF-0B39-56CBC0AD5200}"/>
              </a:ext>
            </a:extLst>
          </p:cNvPr>
          <p:cNvSpPr>
            <a:spLocks noGrp="1"/>
          </p:cNvSpPr>
          <p:nvPr>
            <p:ph type="body"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6FB6AB7A-2F81-C988-793D-AC23449E6B0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58</a:t>
            </a:fld>
            <a:endParaRPr lang="nl-BE"/>
          </a:p>
        </p:txBody>
      </p:sp>
      <p:sp>
        <p:nvSpPr>
          <p:cNvPr id="4" name="Title 3">
            <a:extLst>
              <a:ext uri="{FF2B5EF4-FFF2-40B4-BE49-F238E27FC236}">
                <a16:creationId xmlns:a16="http://schemas.microsoft.com/office/drawing/2014/main" id="{3E22CF8D-D537-F060-79F8-81319282491D}"/>
              </a:ext>
            </a:extLst>
          </p:cNvPr>
          <p:cNvSpPr>
            <a:spLocks noGrp="1"/>
          </p:cNvSpPr>
          <p:nvPr>
            <p:ph type="title"/>
          </p:nvPr>
        </p:nvSpPr>
        <p:spPr/>
        <p:txBody>
          <a:bodyPr/>
          <a:lstStyle/>
          <a:p>
            <a:r>
              <a:rPr lang="nl-BE" dirty="0"/>
              <a:t>Sturing - lichtarmatuur</a:t>
            </a:r>
            <a:endParaRPr lang="en-US" dirty="0"/>
          </a:p>
        </p:txBody>
      </p:sp>
      <p:sp>
        <p:nvSpPr>
          <p:cNvPr id="5" name="Date Placeholder 4">
            <a:extLst>
              <a:ext uri="{FF2B5EF4-FFF2-40B4-BE49-F238E27FC236}">
                <a16:creationId xmlns:a16="http://schemas.microsoft.com/office/drawing/2014/main" id="{C9C97059-342F-55DE-8731-CCF6320A1000}"/>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BACDBFCF-FA3C-6006-3950-B36167349C06}"/>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FF81E0A1-548E-9F35-AF43-8BD0457349B1}"/>
              </a:ext>
            </a:extLst>
          </p:cNvPr>
          <p:cNvPicPr>
            <a:picLocks noChangeAspect="1"/>
          </p:cNvPicPr>
          <p:nvPr/>
        </p:nvPicPr>
        <p:blipFill>
          <a:blip r:embed="rId3"/>
          <a:stretch>
            <a:fillRect/>
          </a:stretch>
        </p:blipFill>
        <p:spPr>
          <a:xfrm>
            <a:off x="998692" y="1828799"/>
            <a:ext cx="4151951" cy="4067676"/>
          </a:xfrm>
          <a:prstGeom prst="rect">
            <a:avLst/>
          </a:prstGeom>
        </p:spPr>
      </p:pic>
      <p:pic>
        <p:nvPicPr>
          <p:cNvPr id="10" name="Picture 9">
            <a:extLst>
              <a:ext uri="{FF2B5EF4-FFF2-40B4-BE49-F238E27FC236}">
                <a16:creationId xmlns:a16="http://schemas.microsoft.com/office/drawing/2014/main" id="{4390A517-A29C-1462-88CB-AB22D3F3BA5A}"/>
              </a:ext>
            </a:extLst>
          </p:cNvPr>
          <p:cNvPicPr>
            <a:picLocks noChangeAspect="1"/>
          </p:cNvPicPr>
          <p:nvPr/>
        </p:nvPicPr>
        <p:blipFill>
          <a:blip r:embed="rId4"/>
          <a:stretch>
            <a:fillRect/>
          </a:stretch>
        </p:blipFill>
        <p:spPr>
          <a:xfrm>
            <a:off x="8447089" y="70166"/>
            <a:ext cx="9680490" cy="3517266"/>
          </a:xfrm>
          <a:prstGeom prst="rect">
            <a:avLst/>
          </a:prstGeom>
        </p:spPr>
      </p:pic>
      <p:pic>
        <p:nvPicPr>
          <p:cNvPr id="12" name="Picture 11">
            <a:extLst>
              <a:ext uri="{FF2B5EF4-FFF2-40B4-BE49-F238E27FC236}">
                <a16:creationId xmlns:a16="http://schemas.microsoft.com/office/drawing/2014/main" id="{215D6C7A-E0C3-3A16-9833-6AAFAF02C9E3}"/>
              </a:ext>
            </a:extLst>
          </p:cNvPr>
          <p:cNvPicPr>
            <a:picLocks noChangeAspect="1"/>
          </p:cNvPicPr>
          <p:nvPr/>
        </p:nvPicPr>
        <p:blipFill>
          <a:blip r:embed="rId5"/>
          <a:stretch>
            <a:fillRect/>
          </a:stretch>
        </p:blipFill>
        <p:spPr>
          <a:xfrm>
            <a:off x="11242010" y="5143500"/>
            <a:ext cx="6959065" cy="4067676"/>
          </a:xfrm>
          <a:prstGeom prst="rect">
            <a:avLst/>
          </a:prstGeom>
        </p:spPr>
      </p:pic>
      <p:pic>
        <p:nvPicPr>
          <p:cNvPr id="13" name="Picture 12">
            <a:extLst>
              <a:ext uri="{FF2B5EF4-FFF2-40B4-BE49-F238E27FC236}">
                <a16:creationId xmlns:a16="http://schemas.microsoft.com/office/drawing/2014/main" id="{D23C3271-C9F4-7DEA-50F5-21FAB72759B9}"/>
              </a:ext>
            </a:extLst>
          </p:cNvPr>
          <p:cNvPicPr/>
          <p:nvPr/>
        </p:nvPicPr>
        <p:blipFill rotWithShape="1">
          <a:blip r:embed="rId6"/>
          <a:srcRect l="62639" t="35089" r="17274" b="15704"/>
          <a:stretch/>
        </p:blipFill>
        <p:spPr bwMode="auto">
          <a:xfrm>
            <a:off x="1013085" y="6582408"/>
            <a:ext cx="4137558" cy="2622502"/>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FF906396-EFBC-820C-1D84-73418C7BC16B}"/>
              </a:ext>
            </a:extLst>
          </p:cNvPr>
          <p:cNvPicPr>
            <a:picLocks noChangeAspect="1"/>
          </p:cNvPicPr>
          <p:nvPr/>
        </p:nvPicPr>
        <p:blipFill rotWithShape="1">
          <a:blip r:embed="rId7"/>
          <a:srcRect l="4682" t="36349" r="80902" b="28095"/>
          <a:stretch/>
        </p:blipFill>
        <p:spPr>
          <a:xfrm>
            <a:off x="6086407" y="4492409"/>
            <a:ext cx="4412344" cy="3060814"/>
          </a:xfrm>
          <a:prstGeom prst="rect">
            <a:avLst/>
          </a:prstGeom>
        </p:spPr>
      </p:pic>
    </p:spTree>
    <p:extLst>
      <p:ext uri="{BB962C8B-B14F-4D97-AF65-F5344CB8AC3E}">
        <p14:creationId xmlns:p14="http://schemas.microsoft.com/office/powerpoint/2010/main" val="4166878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59</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 </a:t>
            </a:r>
            <a:r>
              <a:rPr lang="es-CO" dirty="0" err="1">
                <a:solidFill>
                  <a:srgbClr val="4472C4"/>
                </a:solidFill>
              </a:rPr>
              <a:t>Controller</a:t>
            </a:r>
            <a:endParaRPr lang="nl-BE" dirty="0">
              <a:solidFill>
                <a:srgbClr val="4472C4"/>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FFFFFF"/>
                </a:solidFill>
              </a:rPr>
              <a:t>Encoder</a:t>
            </a:r>
            <a:endParaRPr lang="nl-BE" dirty="0">
              <a:solidFill>
                <a:srgbClr val="FFFFFF"/>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FFFFFF"/>
                </a:solidFill>
              </a:rPr>
              <a:t>Sensor</a:t>
            </a:r>
            <a:endParaRPr lang="nl-BE" dirty="0">
              <a:solidFill>
                <a:srgbClr val="FFFFFF"/>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Decoder</a:t>
            </a:r>
            <a:endParaRPr lang="nl-BE" dirty="0">
              <a:solidFill>
                <a:srgbClr val="4472C4"/>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Driver</a:t>
            </a:r>
            <a:endParaRPr lang="nl-BE" dirty="0">
              <a:solidFill>
                <a:srgbClr val="4472C4"/>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Licht-armatuur</a:t>
            </a:r>
            <a:endParaRPr lang="nl-BE" dirty="0">
              <a:solidFill>
                <a:srgbClr val="4472C4"/>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Digital </a:t>
            </a:r>
            <a:r>
              <a:rPr lang="es-CO" dirty="0" err="1">
                <a:solidFill>
                  <a:srgbClr val="4472C4"/>
                </a:solidFill>
              </a:rPr>
              <a:t>communication</a:t>
            </a:r>
            <a:r>
              <a:rPr lang="es-CO" dirty="0">
                <a:solidFill>
                  <a:srgbClr val="4472C4"/>
                </a:solidFill>
              </a:rPr>
              <a:t> </a:t>
            </a:r>
            <a:r>
              <a:rPr lang="es-CO" dirty="0" err="1">
                <a:solidFill>
                  <a:srgbClr val="4472C4"/>
                </a:solidFill>
              </a:rPr>
              <a:t>channel</a:t>
            </a:r>
            <a:endParaRPr lang="nl-BE" dirty="0">
              <a:solidFill>
                <a:srgbClr val="4472C4"/>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88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FAE6403-FDDB-C9D0-E6B6-47A8D271B081}"/>
                  </a:ext>
                </a:extLst>
              </p:cNvPr>
              <p:cNvSpPr>
                <a:spLocks noGrp="1"/>
              </p:cNvSpPr>
              <p:nvPr>
                <p:ph type="body" sz="quarter" idx="17"/>
              </p:nvPr>
            </p:nvSpPr>
            <p:spPr>
              <a:xfrm>
                <a:off x="1050131" y="2354400"/>
                <a:ext cx="16575629" cy="6734735"/>
              </a:xfrm>
            </p:spPr>
            <p:txBody>
              <a:bodyPr/>
              <a:lstStyle/>
              <a:p>
                <a:pPr marL="1200150" lvl="1" indent="-514350">
                  <a:buFont typeface="+mj-lt"/>
                  <a:buAutoNum type="arabicPeriod" startAt="2"/>
                </a:pPr>
                <a:r>
                  <a:rPr lang="nl-BE" sz="3200" b="1" dirty="0"/>
                  <a:t>Stralingsflux of stralingsvermogen </a:t>
                </a:r>
                <a:r>
                  <a:rPr lang="nl-BE" sz="2800" dirty="0"/>
                  <a:t>= de kracht die gepaard gaat met de golf [W]</a:t>
                </a:r>
              </a:p>
              <a:p>
                <a:pPr marL="1828800" lvl="2" indent="-45720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nl-BE" sz="2800" b="0" i="1" smtClean="0">
                        <a:latin typeface="Cambria Math" panose="02040503050406030204" pitchFamily="18" charset="0"/>
                        <a:ea typeface="Cambria Math" panose="02040503050406030204" pitchFamily="18" charset="0"/>
                      </a:rPr>
                      <m:t> </m:t>
                    </m:r>
                  </m:oMath>
                </a14:m>
                <a:r>
                  <a:rPr lang="en-US" sz="2800" dirty="0" err="1"/>
                  <a:t>vermogen</a:t>
                </a:r>
                <a:r>
                  <a:rPr lang="en-US" sz="2800" dirty="0"/>
                  <a:t> van de lamp!</a:t>
                </a:r>
              </a:p>
              <a:p>
                <a:pPr marL="1828800" lvl="2" indent="-457200">
                  <a:buFont typeface="Arial" panose="020B0604020202020204" pitchFamily="34" charset="0"/>
                  <a:buChar char="•"/>
                </a:pPr>
                <a:r>
                  <a:rPr lang="en-US" sz="2800" dirty="0" err="1"/>
                  <a:t>Straling</a:t>
                </a:r>
                <a:r>
                  <a:rPr lang="en-US" sz="2800" dirty="0"/>
                  <a:t> van de lamp </a:t>
                </a:r>
                <a:r>
                  <a:rPr lang="en-US" sz="2800" dirty="0" err="1"/>
                  <a:t>niet</a:t>
                </a:r>
                <a:r>
                  <a:rPr lang="en-US" sz="2800" dirty="0"/>
                  <a:t> </a:t>
                </a:r>
                <a:r>
                  <a:rPr lang="en-US" sz="2800" dirty="0" err="1"/>
                  <a:t>monochromatisch</a:t>
                </a:r>
                <a:r>
                  <a:rPr lang="en-US" sz="2800" dirty="0"/>
                  <a:t> </a:t>
                </a:r>
                <a:r>
                  <a:rPr lang="en-US" sz="2800" dirty="0" err="1"/>
                  <a:t>gedefinieerd</a:t>
                </a:r>
                <a:r>
                  <a:rPr lang="en-US" sz="2800" dirty="0"/>
                  <a:t> (discreet of </a:t>
                </a:r>
                <a:r>
                  <a:rPr lang="en-US" sz="2800" dirty="0" err="1"/>
                  <a:t>niet</a:t>
                </a:r>
                <a:r>
                  <a:rPr lang="en-US" sz="2800" dirty="0"/>
                  <a:t> discreet)</a:t>
                </a:r>
              </a:p>
              <a:p>
                <a:pPr marL="2514600" lvl="3" indent="-457200">
                  <a:buFont typeface="Arial" panose="020B0604020202020204" pitchFamily="34" charset="0"/>
                  <a:buChar char="•"/>
                </a:pPr>
                <a:r>
                  <a:rPr lang="en-US" sz="2800" dirty="0"/>
                  <a:t>Discreet:</a:t>
                </a:r>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r>
                  <a:rPr lang="en-US" sz="2800" dirty="0" err="1"/>
                  <a:t>Niet</a:t>
                </a:r>
                <a:r>
                  <a:rPr lang="en-US" sz="2800" dirty="0"/>
                  <a:t> discreet:</a:t>
                </a:r>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endParaRPr lang="en-US" sz="3200" dirty="0"/>
              </a:p>
              <a:p>
                <a:pPr marL="2514600" lvl="3" indent="-457200">
                  <a:buFont typeface="Arial" panose="020B0604020202020204" pitchFamily="34" charset="0"/>
                  <a:buChar char="•"/>
                </a:pPr>
                <a:endParaRPr lang="en-US" sz="3200" dirty="0"/>
              </a:p>
              <a:p>
                <a:pPr marL="1828800" lvl="2" indent="-457200">
                  <a:buFont typeface="Arial" panose="020B0604020202020204" pitchFamily="34" charset="0"/>
                  <a:buChar char="•"/>
                </a:pPr>
                <a:r>
                  <a:rPr lang="en-US" sz="2800" dirty="0" err="1"/>
                  <a:t>Zegt</a:t>
                </a:r>
                <a:r>
                  <a:rPr lang="en-US" sz="2800" dirty="0"/>
                  <a:t> </a:t>
                </a:r>
                <a:r>
                  <a:rPr lang="en-US" sz="2800" dirty="0" err="1"/>
                  <a:t>ons</a:t>
                </a:r>
                <a:r>
                  <a:rPr lang="en-US" sz="2800" dirty="0"/>
                  <a:t> </a:t>
                </a:r>
                <a:r>
                  <a:rPr lang="en-US" sz="2800" dirty="0" err="1"/>
                  <a:t>enkel</a:t>
                </a:r>
                <a:r>
                  <a:rPr lang="en-US" sz="2800" dirty="0"/>
                  <a:t> </a:t>
                </a:r>
                <a:r>
                  <a:rPr lang="en-US" sz="2800" dirty="0" err="1"/>
                  <a:t>iets</a:t>
                </a:r>
                <a:r>
                  <a:rPr lang="en-US" sz="2800" dirty="0"/>
                  <a:t> over de </a:t>
                </a:r>
                <a:r>
                  <a:rPr lang="en-US" sz="2800" dirty="0" err="1"/>
                  <a:t>energie</a:t>
                </a:r>
                <a:r>
                  <a:rPr lang="en-US" sz="2800" dirty="0"/>
                  <a:t> in de golf, </a:t>
                </a:r>
                <a:r>
                  <a:rPr lang="en-US" sz="2800" dirty="0" err="1"/>
                  <a:t>ons</a:t>
                </a:r>
                <a:r>
                  <a:rPr lang="en-US" sz="2800" dirty="0"/>
                  <a:t> </a:t>
                </a:r>
                <a:r>
                  <a:rPr lang="en-US" sz="2800" dirty="0" err="1"/>
                  <a:t>oog</a:t>
                </a:r>
                <a:r>
                  <a:rPr lang="en-US" sz="2800" dirty="0"/>
                  <a:t> </a:t>
                </a:r>
                <a:r>
                  <a:rPr lang="en-US" sz="2800" dirty="0" err="1"/>
                  <a:t>kan</a:t>
                </a:r>
                <a:r>
                  <a:rPr lang="en-US" sz="2800" dirty="0"/>
                  <a:t> </a:t>
                </a:r>
                <a:r>
                  <a:rPr lang="en-US" sz="2800" dirty="0" err="1"/>
                  <a:t>dit</a:t>
                </a:r>
                <a:r>
                  <a:rPr lang="en-US" sz="2800" dirty="0"/>
                  <a:t> </a:t>
                </a:r>
                <a:r>
                  <a:rPr lang="en-US" sz="2800" dirty="0" err="1"/>
                  <a:t>niet</a:t>
                </a:r>
                <a:r>
                  <a:rPr lang="en-US" sz="2800" dirty="0"/>
                  <a:t> </a:t>
                </a:r>
                <a:r>
                  <a:rPr lang="en-US" sz="2800" dirty="0" err="1"/>
                  <a:t>waarnemen</a:t>
                </a:r>
                <a:endParaRPr lang="en-US" sz="2800" dirty="0"/>
              </a:p>
              <a:p>
                <a:pPr lvl="2"/>
                <a:endParaRPr lang="en-US" sz="2400" dirty="0"/>
              </a:p>
              <a:p>
                <a:pPr marL="457200" indent="-457200">
                  <a:buFont typeface="Arial" panose="020B0604020202020204" pitchFamily="34" charset="0"/>
                  <a:buChar char="•"/>
                </a:pPr>
                <a:endParaRPr lang="en-US" sz="3200" dirty="0"/>
              </a:p>
              <a:p>
                <a:pPr marL="1143000" lvl="1" indent="-457200">
                  <a:buFont typeface="Arial" panose="020B0604020202020204" pitchFamily="34" charset="0"/>
                  <a:buChar char="•"/>
                </a:pPr>
                <a:endParaRPr lang="en-US" sz="2800" dirty="0"/>
              </a:p>
            </p:txBody>
          </p:sp>
        </mc:Choice>
        <mc:Fallback xmlns="">
          <p:sp>
            <p:nvSpPr>
              <p:cNvPr id="2" name="Text Placeholder 1">
                <a:extLst>
                  <a:ext uri="{FF2B5EF4-FFF2-40B4-BE49-F238E27FC236}">
                    <a16:creationId xmlns:a16="http://schemas.microsoft.com/office/drawing/2014/main" id="{2FAE6403-FDDB-C9D0-E6B6-47A8D271B081}"/>
                  </a:ext>
                </a:extLst>
              </p:cNvPr>
              <p:cNvSpPr>
                <a:spLocks noGrp="1" noRot="1" noChangeAspect="1" noMove="1" noResize="1" noEditPoints="1" noAdjustHandles="1" noChangeArrowheads="1" noChangeShapeType="1" noTextEdit="1"/>
              </p:cNvSpPr>
              <p:nvPr>
                <p:ph type="body" sz="quarter" idx="17"/>
              </p:nvPr>
            </p:nvSpPr>
            <p:spPr>
              <a:xfrm>
                <a:off x="1050131" y="2354400"/>
                <a:ext cx="16575629" cy="6734735"/>
              </a:xfrm>
              <a:blipFill>
                <a:blip r:embed="rId3"/>
                <a:stretch>
                  <a:fillRect t="-208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FCD3200-58E1-90EB-609A-984E81CB6F0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a:t>
            </a:fld>
            <a:endParaRPr lang="nl-BE"/>
          </a:p>
        </p:txBody>
      </p:sp>
      <p:sp>
        <p:nvSpPr>
          <p:cNvPr id="4" name="Title 3">
            <a:extLst>
              <a:ext uri="{FF2B5EF4-FFF2-40B4-BE49-F238E27FC236}">
                <a16:creationId xmlns:a16="http://schemas.microsoft.com/office/drawing/2014/main" id="{4146222B-2A59-44B6-C9ED-DBFC421DCDDB}"/>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DA3719FC-6062-8F9E-9A2C-388ECBF639A7}"/>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017F96C8-8DA7-A187-FF52-D2C2D904E492}"/>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47332A6C-B729-AA1F-EA89-91C55226A8A0}"/>
              </a:ext>
            </a:extLst>
          </p:cNvPr>
          <p:cNvPicPr>
            <a:picLocks noChangeAspect="1"/>
          </p:cNvPicPr>
          <p:nvPr/>
        </p:nvPicPr>
        <p:blipFill>
          <a:blip r:embed="rId4"/>
          <a:stretch>
            <a:fillRect/>
          </a:stretch>
        </p:blipFill>
        <p:spPr>
          <a:xfrm>
            <a:off x="5509033" y="4085189"/>
            <a:ext cx="6660091" cy="1434481"/>
          </a:xfrm>
          <a:prstGeom prst="rect">
            <a:avLst/>
          </a:prstGeom>
        </p:spPr>
      </p:pic>
      <p:pic>
        <p:nvPicPr>
          <p:cNvPr id="10" name="Picture 9">
            <a:extLst>
              <a:ext uri="{FF2B5EF4-FFF2-40B4-BE49-F238E27FC236}">
                <a16:creationId xmlns:a16="http://schemas.microsoft.com/office/drawing/2014/main" id="{42C6656D-604A-DBDA-6932-43E8D3F06BD9}"/>
              </a:ext>
            </a:extLst>
          </p:cNvPr>
          <p:cNvPicPr>
            <a:picLocks noChangeAspect="1"/>
          </p:cNvPicPr>
          <p:nvPr/>
        </p:nvPicPr>
        <p:blipFill>
          <a:blip r:embed="rId5"/>
          <a:stretch>
            <a:fillRect/>
          </a:stretch>
        </p:blipFill>
        <p:spPr>
          <a:xfrm>
            <a:off x="5419979" y="6354832"/>
            <a:ext cx="7448042" cy="1325499"/>
          </a:xfrm>
          <a:prstGeom prst="rect">
            <a:avLst/>
          </a:prstGeom>
        </p:spPr>
      </p:pic>
    </p:spTree>
    <p:extLst>
      <p:ext uri="{BB962C8B-B14F-4D97-AF65-F5344CB8AC3E}">
        <p14:creationId xmlns:p14="http://schemas.microsoft.com/office/powerpoint/2010/main" val="9834864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D2E97-D78E-4CA1-3A39-C52CE4AFB487}"/>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Drukknoppen</a:t>
            </a:r>
          </a:p>
          <a:p>
            <a:pPr marL="457200" indent="-457200">
              <a:buFont typeface="Arial" panose="020B0604020202020204" pitchFamily="34" charset="0"/>
              <a:buChar char="•"/>
            </a:pPr>
            <a:r>
              <a:rPr lang="nl-BE" sz="3200" dirty="0"/>
              <a:t>Dimmers</a:t>
            </a:r>
          </a:p>
          <a:p>
            <a:pPr marL="457200" indent="-457200">
              <a:buFont typeface="Arial" panose="020B0604020202020204" pitchFamily="34" charset="0"/>
              <a:buChar char="•"/>
            </a:pPr>
            <a:r>
              <a:rPr lang="nl-BE" sz="3200" dirty="0"/>
              <a:t>Afstandsbediening</a:t>
            </a:r>
          </a:p>
          <a:p>
            <a:pPr marL="457200" indent="-457200">
              <a:buFont typeface="Arial" panose="020B0604020202020204" pitchFamily="34" charset="0"/>
              <a:buChar char="•"/>
            </a:pPr>
            <a:r>
              <a:rPr lang="nl-BE" sz="3200" dirty="0"/>
              <a:t>Timers</a:t>
            </a:r>
          </a:p>
          <a:p>
            <a:pPr marL="457200" indent="-457200">
              <a:buFont typeface="Arial" panose="020B0604020202020204" pitchFamily="34" charset="0"/>
              <a:buChar char="•"/>
            </a:pPr>
            <a:r>
              <a:rPr lang="nl-BE" sz="3200" dirty="0"/>
              <a:t>Beweging</a:t>
            </a:r>
          </a:p>
          <a:p>
            <a:pPr marL="1143000" lvl="1" indent="-457200">
              <a:buFont typeface="Arial" panose="020B0604020202020204" pitchFamily="34" charset="0"/>
              <a:buChar char="•"/>
            </a:pPr>
            <a:r>
              <a:rPr lang="nl-BE" sz="3200" dirty="0"/>
              <a:t>PIR</a:t>
            </a:r>
          </a:p>
          <a:p>
            <a:pPr marL="1143000" lvl="1" indent="-457200">
              <a:buFont typeface="Arial" panose="020B0604020202020204" pitchFamily="34" charset="0"/>
              <a:buChar char="•"/>
            </a:pPr>
            <a:r>
              <a:rPr lang="nl-BE" sz="3200" dirty="0"/>
              <a:t>Ultrasoon</a:t>
            </a:r>
          </a:p>
          <a:p>
            <a:pPr marL="457200" indent="-457200">
              <a:buFont typeface="Arial" panose="020B0604020202020204" pitchFamily="34" charset="0"/>
              <a:buChar char="•"/>
            </a:pPr>
            <a:r>
              <a:rPr lang="nl-BE" sz="3200" dirty="0"/>
              <a:t>Licht</a:t>
            </a:r>
          </a:p>
          <a:p>
            <a:pPr marL="1143000" lvl="1" indent="-457200">
              <a:buFont typeface="Arial" panose="020B0604020202020204" pitchFamily="34" charset="0"/>
              <a:buChar char="•"/>
            </a:pPr>
            <a:r>
              <a:rPr lang="nl-BE" sz="3200" dirty="0"/>
              <a:t>Fotocel</a:t>
            </a:r>
          </a:p>
          <a:p>
            <a:pPr marL="1143000" lvl="1" indent="-457200">
              <a:buFont typeface="Arial" panose="020B0604020202020204" pitchFamily="34" charset="0"/>
              <a:buChar char="•"/>
            </a:pPr>
            <a:r>
              <a:rPr lang="nl-BE" sz="3200" dirty="0"/>
              <a:t>Daglicht</a:t>
            </a:r>
            <a:endParaRPr lang="en-US" sz="3200" dirty="0"/>
          </a:p>
        </p:txBody>
      </p:sp>
      <p:sp>
        <p:nvSpPr>
          <p:cNvPr id="3" name="Slide Number Placeholder 2">
            <a:extLst>
              <a:ext uri="{FF2B5EF4-FFF2-40B4-BE49-F238E27FC236}">
                <a16:creationId xmlns:a16="http://schemas.microsoft.com/office/drawing/2014/main" id="{16AAC896-7F79-C111-938A-14DD0681A11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60</a:t>
            </a:fld>
            <a:endParaRPr lang="nl-BE"/>
          </a:p>
        </p:txBody>
      </p:sp>
      <p:sp>
        <p:nvSpPr>
          <p:cNvPr id="4" name="Title 3">
            <a:extLst>
              <a:ext uri="{FF2B5EF4-FFF2-40B4-BE49-F238E27FC236}">
                <a16:creationId xmlns:a16="http://schemas.microsoft.com/office/drawing/2014/main" id="{B9EBA4FD-04C7-D680-A2C5-61591CEB2372}"/>
              </a:ext>
            </a:extLst>
          </p:cNvPr>
          <p:cNvSpPr>
            <a:spLocks noGrp="1"/>
          </p:cNvSpPr>
          <p:nvPr>
            <p:ph type="title"/>
          </p:nvPr>
        </p:nvSpPr>
        <p:spPr/>
        <p:txBody>
          <a:bodyPr/>
          <a:lstStyle/>
          <a:p>
            <a:r>
              <a:rPr lang="nl-BE" dirty="0"/>
              <a:t>Sturing – sensoren </a:t>
            </a:r>
            <a:endParaRPr lang="en-US" dirty="0"/>
          </a:p>
        </p:txBody>
      </p:sp>
      <p:sp>
        <p:nvSpPr>
          <p:cNvPr id="5" name="Date Placeholder 4">
            <a:extLst>
              <a:ext uri="{FF2B5EF4-FFF2-40B4-BE49-F238E27FC236}">
                <a16:creationId xmlns:a16="http://schemas.microsoft.com/office/drawing/2014/main" id="{8769C6D3-057E-CAFF-FE05-C825A0B5027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A5A06A41-9D8E-4D35-6CC9-B5EE9064C57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814547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A82-8C19-4C07-5ACA-B390E8C4BDD0}"/>
              </a:ext>
            </a:extLst>
          </p:cNvPr>
          <p:cNvSpPr>
            <a:spLocks noGrp="1"/>
          </p:cNvSpPr>
          <p:nvPr>
            <p:ph type="body" sz="quarter" idx="17"/>
          </p:nvPr>
        </p:nvSpPr>
        <p:spPr/>
        <p:txBody>
          <a:bodyPr/>
          <a:lstStyle/>
          <a:p>
            <a:r>
              <a:rPr lang="nl-BE" sz="3200" dirty="0"/>
              <a:t>Manueel:</a:t>
            </a:r>
            <a:endParaRPr lang="en-US" sz="3200" dirty="0"/>
          </a:p>
        </p:txBody>
      </p:sp>
      <p:sp>
        <p:nvSpPr>
          <p:cNvPr id="3" name="Slide Number Placeholder 2">
            <a:extLst>
              <a:ext uri="{FF2B5EF4-FFF2-40B4-BE49-F238E27FC236}">
                <a16:creationId xmlns:a16="http://schemas.microsoft.com/office/drawing/2014/main" id="{55940955-9269-E90C-88E3-3AA078ACAD8A}"/>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61</a:t>
            </a:fld>
            <a:endParaRPr lang="nl-BE"/>
          </a:p>
        </p:txBody>
      </p:sp>
      <p:sp>
        <p:nvSpPr>
          <p:cNvPr id="4" name="Title 3">
            <a:extLst>
              <a:ext uri="{FF2B5EF4-FFF2-40B4-BE49-F238E27FC236}">
                <a16:creationId xmlns:a16="http://schemas.microsoft.com/office/drawing/2014/main" id="{B13DF7CC-C926-5C0C-FEC2-2A72B67ACD87}"/>
              </a:ext>
            </a:extLst>
          </p:cNvPr>
          <p:cNvSpPr>
            <a:spLocks noGrp="1"/>
          </p:cNvSpPr>
          <p:nvPr>
            <p:ph type="title"/>
          </p:nvPr>
        </p:nvSpPr>
        <p:spPr/>
        <p:txBody>
          <a:bodyPr/>
          <a:lstStyle/>
          <a:p>
            <a:r>
              <a:rPr lang="nl-BE" dirty="0"/>
              <a:t>Sturing – sensoren</a:t>
            </a:r>
            <a:endParaRPr lang="en-US" dirty="0"/>
          </a:p>
        </p:txBody>
      </p:sp>
      <p:sp>
        <p:nvSpPr>
          <p:cNvPr id="5" name="Date Placeholder 4">
            <a:extLst>
              <a:ext uri="{FF2B5EF4-FFF2-40B4-BE49-F238E27FC236}">
                <a16:creationId xmlns:a16="http://schemas.microsoft.com/office/drawing/2014/main" id="{D354CFC7-2AA0-8BB7-7DBB-E9401ACAF50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FBA91B9E-9776-3BF0-A99D-5615ED3E0F88}"/>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Content Placeholder 8">
            <a:extLst>
              <a:ext uri="{FF2B5EF4-FFF2-40B4-BE49-F238E27FC236}">
                <a16:creationId xmlns:a16="http://schemas.microsoft.com/office/drawing/2014/main" id="{60B58298-86E2-D003-4ABA-7FADDD8F3E95}"/>
              </a:ext>
            </a:extLst>
          </p:cNvPr>
          <p:cNvPicPr>
            <a:picLocks noChangeAspect="1"/>
          </p:cNvPicPr>
          <p:nvPr/>
        </p:nvPicPr>
        <p:blipFill rotWithShape="1">
          <a:blip r:embed="rId2"/>
          <a:srcRect l="75725" t="30650" r="18840" b="43586"/>
          <a:stretch/>
        </p:blipFill>
        <p:spPr>
          <a:xfrm>
            <a:off x="5580663" y="3401541"/>
            <a:ext cx="3398295" cy="4531060"/>
          </a:xfrm>
          <a:prstGeom prst="rect">
            <a:avLst/>
          </a:prstGeom>
        </p:spPr>
      </p:pic>
      <p:pic>
        <p:nvPicPr>
          <p:cNvPr id="8" name="Picture 7">
            <a:extLst>
              <a:ext uri="{FF2B5EF4-FFF2-40B4-BE49-F238E27FC236}">
                <a16:creationId xmlns:a16="http://schemas.microsoft.com/office/drawing/2014/main" id="{AE4B9B3A-5D10-2DF4-1B0A-97F57221B511}"/>
              </a:ext>
            </a:extLst>
          </p:cNvPr>
          <p:cNvPicPr>
            <a:picLocks noChangeAspect="1"/>
          </p:cNvPicPr>
          <p:nvPr/>
        </p:nvPicPr>
        <p:blipFill rotWithShape="1">
          <a:blip r:embed="rId3"/>
          <a:srcRect l="82088" t="41136" r="10165" b="17253"/>
          <a:stretch/>
        </p:blipFill>
        <p:spPr>
          <a:xfrm>
            <a:off x="12044514" y="3401541"/>
            <a:ext cx="2999433" cy="4531058"/>
          </a:xfrm>
          <a:prstGeom prst="rect">
            <a:avLst/>
          </a:prstGeom>
        </p:spPr>
      </p:pic>
      <p:pic>
        <p:nvPicPr>
          <p:cNvPr id="9" name="Picture 8">
            <a:extLst>
              <a:ext uri="{FF2B5EF4-FFF2-40B4-BE49-F238E27FC236}">
                <a16:creationId xmlns:a16="http://schemas.microsoft.com/office/drawing/2014/main" id="{53160C02-F23D-DD95-6841-5A995A3E26A2}"/>
              </a:ext>
            </a:extLst>
          </p:cNvPr>
          <p:cNvPicPr>
            <a:picLocks noChangeAspect="1"/>
          </p:cNvPicPr>
          <p:nvPr/>
        </p:nvPicPr>
        <p:blipFill rotWithShape="1">
          <a:blip r:embed="rId4"/>
          <a:srcRect l="82899" t="39084" r="10495" b="23301"/>
          <a:stretch/>
        </p:blipFill>
        <p:spPr>
          <a:xfrm>
            <a:off x="9144000" y="3401541"/>
            <a:ext cx="2570430" cy="4116185"/>
          </a:xfrm>
          <a:prstGeom prst="rect">
            <a:avLst/>
          </a:prstGeom>
        </p:spPr>
      </p:pic>
      <p:pic>
        <p:nvPicPr>
          <p:cNvPr id="10" name="Picture 9">
            <a:extLst>
              <a:ext uri="{FF2B5EF4-FFF2-40B4-BE49-F238E27FC236}">
                <a16:creationId xmlns:a16="http://schemas.microsoft.com/office/drawing/2014/main" id="{D84EDC1E-EE63-808F-72E0-F73561335C93}"/>
              </a:ext>
            </a:extLst>
          </p:cNvPr>
          <p:cNvPicPr>
            <a:picLocks noChangeAspect="1"/>
          </p:cNvPicPr>
          <p:nvPr/>
        </p:nvPicPr>
        <p:blipFill rotWithShape="1">
          <a:blip r:embed="rId5"/>
          <a:srcRect l="82899" t="28535" r="10577" b="35421"/>
          <a:stretch/>
        </p:blipFill>
        <p:spPr>
          <a:xfrm>
            <a:off x="1782847" y="3401541"/>
            <a:ext cx="2797876" cy="4347476"/>
          </a:xfrm>
          <a:prstGeom prst="rect">
            <a:avLst/>
          </a:prstGeom>
        </p:spPr>
      </p:pic>
    </p:spTree>
    <p:extLst>
      <p:ext uri="{BB962C8B-B14F-4D97-AF65-F5344CB8AC3E}">
        <p14:creationId xmlns:p14="http://schemas.microsoft.com/office/powerpoint/2010/main" val="609642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A82-8C19-4C07-5ACA-B390E8C4BDD0}"/>
              </a:ext>
            </a:extLst>
          </p:cNvPr>
          <p:cNvSpPr>
            <a:spLocks noGrp="1"/>
          </p:cNvSpPr>
          <p:nvPr>
            <p:ph type="body" sz="quarter" idx="17"/>
          </p:nvPr>
        </p:nvSpPr>
        <p:spPr/>
        <p:txBody>
          <a:bodyPr/>
          <a:lstStyle/>
          <a:p>
            <a:r>
              <a:rPr lang="nl-BE" sz="3200" dirty="0"/>
              <a:t>Mobiel - manueel:</a:t>
            </a:r>
            <a:endParaRPr lang="en-US" sz="3200" dirty="0"/>
          </a:p>
        </p:txBody>
      </p:sp>
      <p:sp>
        <p:nvSpPr>
          <p:cNvPr id="3" name="Slide Number Placeholder 2">
            <a:extLst>
              <a:ext uri="{FF2B5EF4-FFF2-40B4-BE49-F238E27FC236}">
                <a16:creationId xmlns:a16="http://schemas.microsoft.com/office/drawing/2014/main" id="{55940955-9269-E90C-88E3-3AA078ACAD8A}"/>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62</a:t>
            </a:fld>
            <a:endParaRPr lang="nl-BE"/>
          </a:p>
        </p:txBody>
      </p:sp>
      <p:sp>
        <p:nvSpPr>
          <p:cNvPr id="4" name="Title 3">
            <a:extLst>
              <a:ext uri="{FF2B5EF4-FFF2-40B4-BE49-F238E27FC236}">
                <a16:creationId xmlns:a16="http://schemas.microsoft.com/office/drawing/2014/main" id="{B13DF7CC-C926-5C0C-FEC2-2A72B67ACD87}"/>
              </a:ext>
            </a:extLst>
          </p:cNvPr>
          <p:cNvSpPr>
            <a:spLocks noGrp="1"/>
          </p:cNvSpPr>
          <p:nvPr>
            <p:ph type="title"/>
          </p:nvPr>
        </p:nvSpPr>
        <p:spPr/>
        <p:txBody>
          <a:bodyPr/>
          <a:lstStyle/>
          <a:p>
            <a:r>
              <a:rPr lang="nl-BE" dirty="0"/>
              <a:t>Sturing – sensoren</a:t>
            </a:r>
            <a:endParaRPr lang="en-US" dirty="0"/>
          </a:p>
        </p:txBody>
      </p:sp>
      <p:sp>
        <p:nvSpPr>
          <p:cNvPr id="5" name="Date Placeholder 4">
            <a:extLst>
              <a:ext uri="{FF2B5EF4-FFF2-40B4-BE49-F238E27FC236}">
                <a16:creationId xmlns:a16="http://schemas.microsoft.com/office/drawing/2014/main" id="{D354CFC7-2AA0-8BB7-7DBB-E9401ACAF50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FBA91B9E-9776-3BF0-A99D-5615ED3E0F88}"/>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11" name="Content Placeholder 5">
            <a:extLst>
              <a:ext uri="{FF2B5EF4-FFF2-40B4-BE49-F238E27FC236}">
                <a16:creationId xmlns:a16="http://schemas.microsoft.com/office/drawing/2014/main" id="{A6FB7868-25E3-43E9-D291-03A8AF34E27D}"/>
              </a:ext>
            </a:extLst>
          </p:cNvPr>
          <p:cNvPicPr>
            <a:picLocks noChangeAspect="1"/>
          </p:cNvPicPr>
          <p:nvPr/>
        </p:nvPicPr>
        <p:blipFill rotWithShape="1">
          <a:blip r:embed="rId2"/>
          <a:srcRect l="76406" t="45853" r="10025" b="38518"/>
          <a:stretch/>
        </p:blipFill>
        <p:spPr>
          <a:xfrm>
            <a:off x="3375508" y="3122524"/>
            <a:ext cx="10143161" cy="3285811"/>
          </a:xfrm>
          <a:prstGeom prst="rect">
            <a:avLst/>
          </a:prstGeom>
        </p:spPr>
      </p:pic>
      <p:pic>
        <p:nvPicPr>
          <p:cNvPr id="12" name="Picture 2" descr="CASAMBI works with OSRAM Dexal | Light is OSRAM">
            <a:extLst>
              <a:ext uri="{FF2B5EF4-FFF2-40B4-BE49-F238E27FC236}">
                <a16:creationId xmlns:a16="http://schemas.microsoft.com/office/drawing/2014/main" id="{5EF9A6F5-8AA0-C5C0-2CF6-DAF6037E0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692" y="7112742"/>
            <a:ext cx="36576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hilips Hue on the App Store">
            <a:extLst>
              <a:ext uri="{FF2B5EF4-FFF2-40B4-BE49-F238E27FC236}">
                <a16:creationId xmlns:a16="http://schemas.microsoft.com/office/drawing/2014/main" id="{DE3E6154-972D-4AE3-6D25-C565531F4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042" y="6506178"/>
            <a:ext cx="3506091" cy="18435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me Assistant - Wikipedia">
            <a:extLst>
              <a:ext uri="{FF2B5EF4-FFF2-40B4-BE49-F238E27FC236}">
                <a16:creationId xmlns:a16="http://schemas.microsoft.com/office/drawing/2014/main" id="{3E89030F-CC94-E7D9-3210-EA26890F1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193" y="5988336"/>
            <a:ext cx="2376244" cy="237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27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A82-8C19-4C07-5ACA-B390E8C4BDD0}"/>
              </a:ext>
            </a:extLst>
          </p:cNvPr>
          <p:cNvSpPr>
            <a:spLocks noGrp="1"/>
          </p:cNvSpPr>
          <p:nvPr>
            <p:ph type="body" sz="quarter" idx="17"/>
          </p:nvPr>
        </p:nvSpPr>
        <p:spPr/>
        <p:txBody>
          <a:bodyPr/>
          <a:lstStyle/>
          <a:p>
            <a:r>
              <a:rPr lang="nl-BE" sz="3200" dirty="0" err="1"/>
              <a:t>Tijdsgebasseerd</a:t>
            </a:r>
            <a:r>
              <a:rPr lang="nl-BE" sz="3200" dirty="0"/>
              <a:t>:</a:t>
            </a:r>
          </a:p>
          <a:p>
            <a:pPr marL="1143000" lvl="1" indent="-457200">
              <a:buFont typeface="Arial" panose="020B0604020202020204" pitchFamily="34" charset="0"/>
              <a:buChar char="•"/>
            </a:pPr>
            <a:r>
              <a:rPr lang="nl-BE" sz="3200" dirty="0"/>
              <a:t>Volgens de dag (weekdag/weekenddag)</a:t>
            </a:r>
          </a:p>
          <a:p>
            <a:pPr marL="1143000" lvl="1" indent="-457200">
              <a:buFont typeface="Arial" panose="020B0604020202020204" pitchFamily="34" charset="0"/>
              <a:buChar char="•"/>
            </a:pPr>
            <a:r>
              <a:rPr lang="nl-BE" sz="3200" dirty="0"/>
              <a:t>Volgens de plaats</a:t>
            </a:r>
          </a:p>
          <a:p>
            <a:pPr marL="1143000" lvl="1" indent="-457200">
              <a:buFont typeface="Arial" panose="020B0604020202020204" pitchFamily="34" charset="0"/>
              <a:buChar char="•"/>
            </a:pPr>
            <a:r>
              <a:rPr lang="nl-BE" sz="3200" dirty="0"/>
              <a:t>Meestal in niet-residentiële toepassingen</a:t>
            </a:r>
          </a:p>
          <a:p>
            <a:pPr marL="1143000" lvl="1" indent="-4572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55940955-9269-E90C-88E3-3AA078ACAD8A}"/>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63</a:t>
            </a:fld>
            <a:endParaRPr lang="nl-BE"/>
          </a:p>
        </p:txBody>
      </p:sp>
      <p:sp>
        <p:nvSpPr>
          <p:cNvPr id="4" name="Title 3">
            <a:extLst>
              <a:ext uri="{FF2B5EF4-FFF2-40B4-BE49-F238E27FC236}">
                <a16:creationId xmlns:a16="http://schemas.microsoft.com/office/drawing/2014/main" id="{B13DF7CC-C926-5C0C-FEC2-2A72B67ACD87}"/>
              </a:ext>
            </a:extLst>
          </p:cNvPr>
          <p:cNvSpPr>
            <a:spLocks noGrp="1"/>
          </p:cNvSpPr>
          <p:nvPr>
            <p:ph type="title"/>
          </p:nvPr>
        </p:nvSpPr>
        <p:spPr/>
        <p:txBody>
          <a:bodyPr/>
          <a:lstStyle/>
          <a:p>
            <a:r>
              <a:rPr lang="nl-BE" dirty="0"/>
              <a:t>Sturing – sensoren</a:t>
            </a:r>
            <a:endParaRPr lang="en-US" dirty="0"/>
          </a:p>
        </p:txBody>
      </p:sp>
      <p:sp>
        <p:nvSpPr>
          <p:cNvPr id="5" name="Date Placeholder 4">
            <a:extLst>
              <a:ext uri="{FF2B5EF4-FFF2-40B4-BE49-F238E27FC236}">
                <a16:creationId xmlns:a16="http://schemas.microsoft.com/office/drawing/2014/main" id="{D354CFC7-2AA0-8BB7-7DBB-E9401ACAF50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FBA91B9E-9776-3BF0-A99D-5615ED3E0F88}"/>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BF4CF16C-886E-5B32-DD39-DDC55D5306AE}"/>
              </a:ext>
            </a:extLst>
          </p:cNvPr>
          <p:cNvPicPr>
            <a:picLocks noChangeAspect="1"/>
          </p:cNvPicPr>
          <p:nvPr/>
        </p:nvPicPr>
        <p:blipFill rotWithShape="1">
          <a:blip r:embed="rId3"/>
          <a:srcRect l="31572" t="60370" r="56030" b="22510"/>
          <a:stretch/>
        </p:blipFill>
        <p:spPr>
          <a:xfrm>
            <a:off x="969996" y="5852301"/>
            <a:ext cx="7802760" cy="303015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AE4B89E-2D67-D2A9-A410-FA3AC4C8A97E}"/>
              </a:ext>
            </a:extLst>
          </p:cNvPr>
          <p:cNvPicPr>
            <a:picLocks noChangeAspect="1"/>
          </p:cNvPicPr>
          <p:nvPr/>
        </p:nvPicPr>
        <p:blipFill rotWithShape="1">
          <a:blip r:embed="rId4"/>
          <a:srcRect l="36099" t="56917" r="54258" b="23406"/>
          <a:stretch/>
        </p:blipFill>
        <p:spPr>
          <a:xfrm>
            <a:off x="10471016" y="4249671"/>
            <a:ext cx="6766853" cy="3883534"/>
          </a:xfrm>
          <a:prstGeom prst="rect">
            <a:avLst/>
          </a:prstGeom>
        </p:spPr>
      </p:pic>
      <p:pic>
        <p:nvPicPr>
          <p:cNvPr id="9" name="Picture 8">
            <a:extLst>
              <a:ext uri="{FF2B5EF4-FFF2-40B4-BE49-F238E27FC236}">
                <a16:creationId xmlns:a16="http://schemas.microsoft.com/office/drawing/2014/main" id="{96D5D6B2-B0A6-B207-0820-9CEAED2C5038}"/>
              </a:ext>
            </a:extLst>
          </p:cNvPr>
          <p:cNvPicPr>
            <a:picLocks noChangeAspect="1"/>
          </p:cNvPicPr>
          <p:nvPr/>
        </p:nvPicPr>
        <p:blipFill rotWithShape="1">
          <a:blip r:embed="rId5"/>
          <a:srcRect l="64615" t="47174" r="10412" b="41869"/>
          <a:stretch/>
        </p:blipFill>
        <p:spPr>
          <a:xfrm>
            <a:off x="10305219" y="8241907"/>
            <a:ext cx="7012785" cy="956108"/>
          </a:xfrm>
          <a:prstGeom prst="rect">
            <a:avLst/>
          </a:prstGeom>
        </p:spPr>
      </p:pic>
      <p:sp>
        <p:nvSpPr>
          <p:cNvPr id="10" name="TextBox 9">
            <a:extLst>
              <a:ext uri="{FF2B5EF4-FFF2-40B4-BE49-F238E27FC236}">
                <a16:creationId xmlns:a16="http://schemas.microsoft.com/office/drawing/2014/main" id="{A4E2BC60-DBA7-2751-8FDA-AFC2D00C1ECC}"/>
              </a:ext>
            </a:extLst>
          </p:cNvPr>
          <p:cNvSpPr txBox="1"/>
          <p:nvPr/>
        </p:nvSpPr>
        <p:spPr>
          <a:xfrm>
            <a:off x="1490133" y="5173110"/>
            <a:ext cx="3119765" cy="523220"/>
          </a:xfrm>
          <a:prstGeom prst="rect">
            <a:avLst/>
          </a:prstGeom>
          <a:noFill/>
        </p:spPr>
        <p:txBody>
          <a:bodyPr wrap="none" rtlCol="0">
            <a:spAutoFit/>
          </a:bodyPr>
          <a:lstStyle/>
          <a:p>
            <a:r>
              <a:rPr lang="nl-BE" sz="2800" dirty="0"/>
              <a:t>Absolute tijdstippen</a:t>
            </a:r>
            <a:endParaRPr lang="en-US" sz="2800" dirty="0"/>
          </a:p>
        </p:txBody>
      </p:sp>
      <p:sp>
        <p:nvSpPr>
          <p:cNvPr id="15" name="TextBox 14">
            <a:extLst>
              <a:ext uri="{FF2B5EF4-FFF2-40B4-BE49-F238E27FC236}">
                <a16:creationId xmlns:a16="http://schemas.microsoft.com/office/drawing/2014/main" id="{4087C9F8-BDCF-089A-593A-0B91936E488F}"/>
              </a:ext>
            </a:extLst>
          </p:cNvPr>
          <p:cNvSpPr txBox="1"/>
          <p:nvPr/>
        </p:nvSpPr>
        <p:spPr>
          <a:xfrm>
            <a:off x="12251728" y="3563803"/>
            <a:ext cx="3160160" cy="523220"/>
          </a:xfrm>
          <a:prstGeom prst="rect">
            <a:avLst/>
          </a:prstGeom>
          <a:noFill/>
        </p:spPr>
        <p:txBody>
          <a:bodyPr wrap="none" rtlCol="0">
            <a:spAutoFit/>
          </a:bodyPr>
          <a:lstStyle/>
          <a:p>
            <a:r>
              <a:rPr lang="nl-BE" sz="2800" dirty="0"/>
              <a:t>Relatieve tijdstippen</a:t>
            </a:r>
            <a:endParaRPr lang="en-US" sz="2800" dirty="0"/>
          </a:p>
        </p:txBody>
      </p:sp>
    </p:spTree>
    <p:extLst>
      <p:ext uri="{BB962C8B-B14F-4D97-AF65-F5344CB8AC3E}">
        <p14:creationId xmlns:p14="http://schemas.microsoft.com/office/powerpoint/2010/main" val="3046914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A82-8C19-4C07-5ACA-B390E8C4BDD0}"/>
              </a:ext>
            </a:extLst>
          </p:cNvPr>
          <p:cNvSpPr>
            <a:spLocks noGrp="1"/>
          </p:cNvSpPr>
          <p:nvPr>
            <p:ph type="body" sz="quarter" idx="17"/>
          </p:nvPr>
        </p:nvSpPr>
        <p:spPr>
          <a:xfrm>
            <a:off x="1008840" y="1907545"/>
            <a:ext cx="16575629" cy="6103800"/>
          </a:xfrm>
        </p:spPr>
        <p:txBody>
          <a:bodyPr/>
          <a:lstStyle/>
          <a:p>
            <a:r>
              <a:rPr lang="nl-BE" sz="3200" dirty="0"/>
              <a:t>Aanwezigheidssensoren:</a:t>
            </a:r>
          </a:p>
          <a:p>
            <a:pPr lvl="1"/>
            <a:endParaRPr lang="en-US" sz="3200" dirty="0"/>
          </a:p>
        </p:txBody>
      </p:sp>
      <p:sp>
        <p:nvSpPr>
          <p:cNvPr id="3" name="Slide Number Placeholder 2">
            <a:extLst>
              <a:ext uri="{FF2B5EF4-FFF2-40B4-BE49-F238E27FC236}">
                <a16:creationId xmlns:a16="http://schemas.microsoft.com/office/drawing/2014/main" id="{55940955-9269-E90C-88E3-3AA078ACAD8A}"/>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64</a:t>
            </a:fld>
            <a:endParaRPr lang="nl-BE"/>
          </a:p>
        </p:txBody>
      </p:sp>
      <p:sp>
        <p:nvSpPr>
          <p:cNvPr id="4" name="Title 3">
            <a:extLst>
              <a:ext uri="{FF2B5EF4-FFF2-40B4-BE49-F238E27FC236}">
                <a16:creationId xmlns:a16="http://schemas.microsoft.com/office/drawing/2014/main" id="{B13DF7CC-C926-5C0C-FEC2-2A72B67ACD87}"/>
              </a:ext>
            </a:extLst>
          </p:cNvPr>
          <p:cNvSpPr>
            <a:spLocks noGrp="1"/>
          </p:cNvSpPr>
          <p:nvPr>
            <p:ph type="title"/>
          </p:nvPr>
        </p:nvSpPr>
        <p:spPr/>
        <p:txBody>
          <a:bodyPr/>
          <a:lstStyle/>
          <a:p>
            <a:r>
              <a:rPr lang="nl-BE" dirty="0"/>
              <a:t>Sturing – sensoren</a:t>
            </a:r>
            <a:endParaRPr lang="en-US" dirty="0"/>
          </a:p>
        </p:txBody>
      </p:sp>
      <p:sp>
        <p:nvSpPr>
          <p:cNvPr id="5" name="Date Placeholder 4">
            <a:extLst>
              <a:ext uri="{FF2B5EF4-FFF2-40B4-BE49-F238E27FC236}">
                <a16:creationId xmlns:a16="http://schemas.microsoft.com/office/drawing/2014/main" id="{D354CFC7-2AA0-8BB7-7DBB-E9401ACAF50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FBA91B9E-9776-3BF0-A99D-5615ED3E0F88}"/>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10" name="Content Placeholder 8">
            <a:extLst>
              <a:ext uri="{FF2B5EF4-FFF2-40B4-BE49-F238E27FC236}">
                <a16:creationId xmlns:a16="http://schemas.microsoft.com/office/drawing/2014/main" id="{AD6B6B45-EE21-BD20-0EB2-96CD656C9241}"/>
              </a:ext>
            </a:extLst>
          </p:cNvPr>
          <p:cNvPicPr>
            <a:picLocks noChangeAspect="1"/>
          </p:cNvPicPr>
          <p:nvPr/>
        </p:nvPicPr>
        <p:blipFill rotWithShape="1">
          <a:blip r:embed="rId3"/>
          <a:srcRect l="61182" t="26354" r="26088" b="39722"/>
          <a:stretch/>
        </p:blipFill>
        <p:spPr>
          <a:xfrm>
            <a:off x="703531" y="6819209"/>
            <a:ext cx="2766102" cy="2073123"/>
          </a:xfrm>
          <a:prstGeom prst="rect">
            <a:avLst/>
          </a:prstGeom>
        </p:spPr>
      </p:pic>
      <p:pic>
        <p:nvPicPr>
          <p:cNvPr id="11" name="Picture 10">
            <a:extLst>
              <a:ext uri="{FF2B5EF4-FFF2-40B4-BE49-F238E27FC236}">
                <a16:creationId xmlns:a16="http://schemas.microsoft.com/office/drawing/2014/main" id="{25C44E25-E45D-84C1-AD44-65BD26FA97EA}"/>
              </a:ext>
            </a:extLst>
          </p:cNvPr>
          <p:cNvPicPr>
            <a:picLocks noChangeAspect="1"/>
          </p:cNvPicPr>
          <p:nvPr/>
        </p:nvPicPr>
        <p:blipFill rotWithShape="1">
          <a:blip r:embed="rId4"/>
          <a:srcRect l="82604" t="29630" r="11875" b="43704"/>
          <a:stretch/>
        </p:blipFill>
        <p:spPr>
          <a:xfrm>
            <a:off x="848665" y="2553000"/>
            <a:ext cx="2222500" cy="3019245"/>
          </a:xfrm>
          <a:prstGeom prst="rect">
            <a:avLst/>
          </a:prstGeom>
        </p:spPr>
      </p:pic>
      <p:pic>
        <p:nvPicPr>
          <p:cNvPr id="12" name="Picture 2" descr="Tijdregistratiesysteem TimeMoto TM-626">
            <a:extLst>
              <a:ext uri="{FF2B5EF4-FFF2-40B4-BE49-F238E27FC236}">
                <a16:creationId xmlns:a16="http://schemas.microsoft.com/office/drawing/2014/main" id="{3C8FA0AB-E2AA-3813-6A4C-581B9DD86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2546" y="2038876"/>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he Best Indoor Security Cameras for the Home - Bob Vila">
            <a:extLst>
              <a:ext uri="{FF2B5EF4-FFF2-40B4-BE49-F238E27FC236}">
                <a16:creationId xmlns:a16="http://schemas.microsoft.com/office/drawing/2014/main" id="{20B733C3-7D40-6ED8-B27E-E63C61B086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512" t="13773" b="18093"/>
          <a:stretch/>
        </p:blipFill>
        <p:spPr bwMode="auto">
          <a:xfrm>
            <a:off x="9934801" y="6519279"/>
            <a:ext cx="2238651" cy="19325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D41BB4D-33C8-C113-939F-7D81D2B3EF1E}"/>
              </a:ext>
            </a:extLst>
          </p:cNvPr>
          <p:cNvSpPr txBox="1"/>
          <p:nvPr/>
        </p:nvSpPr>
        <p:spPr>
          <a:xfrm>
            <a:off x="3469633" y="2663134"/>
            <a:ext cx="4167415" cy="2739211"/>
          </a:xfrm>
          <a:prstGeom prst="rect">
            <a:avLst/>
          </a:prstGeom>
          <a:noFill/>
        </p:spPr>
        <p:txBody>
          <a:bodyPr wrap="square" rtlCol="0">
            <a:spAutoFit/>
          </a:bodyPr>
          <a:lstStyle/>
          <a:p>
            <a:r>
              <a:rPr lang="nl-BE" sz="2800" dirty="0"/>
              <a:t>PIR – </a:t>
            </a:r>
            <a:r>
              <a:rPr lang="nl-BE" sz="2800" dirty="0" err="1"/>
              <a:t>Passive</a:t>
            </a:r>
            <a:r>
              <a:rPr lang="nl-BE" sz="2800" dirty="0"/>
              <a:t> </a:t>
            </a:r>
            <a:r>
              <a:rPr lang="nl-BE" sz="2800" dirty="0" err="1"/>
              <a:t>InfraRed</a:t>
            </a:r>
            <a:r>
              <a:rPr lang="nl-BE" sz="2800" dirty="0"/>
              <a:t>:</a:t>
            </a:r>
            <a:r>
              <a:rPr lang="nl-BE" dirty="0"/>
              <a:t>  </a:t>
            </a:r>
          </a:p>
          <a:p>
            <a:pPr marL="342900" indent="-342900">
              <a:buFont typeface="Arial" panose="020B0604020202020204" pitchFamily="34" charset="0"/>
              <a:buChar char="•"/>
            </a:pPr>
            <a:r>
              <a:rPr lang="nl-BE" sz="2400" dirty="0"/>
              <a:t>Zendt zelf geen signaal uit, het detecteert een bewegend lichaam (zendt infrarood uit)</a:t>
            </a:r>
          </a:p>
          <a:p>
            <a:pPr marL="342900" indent="-342900">
              <a:buFont typeface="Arial" panose="020B0604020202020204" pitchFamily="34" charset="0"/>
              <a:buChar char="•"/>
            </a:pPr>
            <a:r>
              <a:rPr lang="nl-BE" sz="2400" dirty="0"/>
              <a:t>Goed voor kleine afstanden</a:t>
            </a:r>
          </a:p>
          <a:p>
            <a:pPr marL="342900" indent="-342900">
              <a:buFont typeface="Arial" panose="020B0604020202020204" pitchFamily="34" charset="0"/>
              <a:buChar char="•"/>
            </a:pPr>
            <a:r>
              <a:rPr lang="nl-BE" sz="2400" dirty="0"/>
              <a:t>Minder nauwkeurig</a:t>
            </a:r>
            <a:endParaRPr lang="en-US" sz="2400" dirty="0"/>
          </a:p>
        </p:txBody>
      </p:sp>
      <p:sp>
        <p:nvSpPr>
          <p:cNvPr id="15" name="TextBox 14">
            <a:extLst>
              <a:ext uri="{FF2B5EF4-FFF2-40B4-BE49-F238E27FC236}">
                <a16:creationId xmlns:a16="http://schemas.microsoft.com/office/drawing/2014/main" id="{93DD3F54-2108-B89B-DB90-CA8F39FF95CB}"/>
              </a:ext>
            </a:extLst>
          </p:cNvPr>
          <p:cNvSpPr txBox="1"/>
          <p:nvPr/>
        </p:nvSpPr>
        <p:spPr>
          <a:xfrm>
            <a:off x="3947776" y="6761299"/>
            <a:ext cx="4167415" cy="2739211"/>
          </a:xfrm>
          <a:prstGeom prst="rect">
            <a:avLst/>
          </a:prstGeom>
          <a:noFill/>
        </p:spPr>
        <p:txBody>
          <a:bodyPr wrap="square" rtlCol="0">
            <a:spAutoFit/>
          </a:bodyPr>
          <a:lstStyle/>
          <a:p>
            <a:r>
              <a:rPr lang="nl-BE" sz="2800" dirty="0"/>
              <a:t>Ultrasonisch:</a:t>
            </a:r>
            <a:r>
              <a:rPr lang="nl-BE" dirty="0"/>
              <a:t>  </a:t>
            </a:r>
          </a:p>
          <a:p>
            <a:pPr marL="342900" indent="-342900">
              <a:buFont typeface="Arial" panose="020B0604020202020204" pitchFamily="34" charset="0"/>
              <a:buChar char="•"/>
            </a:pPr>
            <a:r>
              <a:rPr lang="nl-BE" sz="2400" dirty="0"/>
              <a:t>Zendt zelf ultrasone golven uit</a:t>
            </a:r>
          </a:p>
          <a:p>
            <a:pPr marL="342900" indent="-342900">
              <a:buFont typeface="Arial" panose="020B0604020202020204" pitchFamily="34" charset="0"/>
              <a:buChar char="•"/>
            </a:pPr>
            <a:r>
              <a:rPr lang="nl-BE" sz="2400" dirty="0"/>
              <a:t>Beter voor langere afstanden</a:t>
            </a:r>
          </a:p>
          <a:p>
            <a:pPr marL="342900" indent="-342900">
              <a:buFont typeface="Arial" panose="020B0604020202020204" pitchFamily="34" charset="0"/>
              <a:buChar char="•"/>
            </a:pPr>
            <a:r>
              <a:rPr lang="nl-BE" sz="2400" dirty="0" err="1"/>
              <a:t>False</a:t>
            </a:r>
            <a:r>
              <a:rPr lang="nl-BE" sz="2400" dirty="0"/>
              <a:t> on door bewegende objecten</a:t>
            </a:r>
          </a:p>
          <a:p>
            <a:endParaRPr lang="en-US" sz="2400" dirty="0"/>
          </a:p>
        </p:txBody>
      </p:sp>
      <p:sp>
        <p:nvSpPr>
          <p:cNvPr id="16" name="TextBox 15">
            <a:extLst>
              <a:ext uri="{FF2B5EF4-FFF2-40B4-BE49-F238E27FC236}">
                <a16:creationId xmlns:a16="http://schemas.microsoft.com/office/drawing/2014/main" id="{0A865E62-F3AB-72C2-C7A1-06FD0349DEB8}"/>
              </a:ext>
            </a:extLst>
          </p:cNvPr>
          <p:cNvSpPr txBox="1"/>
          <p:nvPr/>
        </p:nvSpPr>
        <p:spPr>
          <a:xfrm>
            <a:off x="12308833" y="2038876"/>
            <a:ext cx="4167415" cy="2000548"/>
          </a:xfrm>
          <a:prstGeom prst="rect">
            <a:avLst/>
          </a:prstGeom>
          <a:noFill/>
        </p:spPr>
        <p:txBody>
          <a:bodyPr wrap="square" rtlCol="0">
            <a:spAutoFit/>
          </a:bodyPr>
          <a:lstStyle/>
          <a:p>
            <a:r>
              <a:rPr lang="nl-BE" sz="2800" dirty="0"/>
              <a:t>RFID sensor</a:t>
            </a:r>
            <a:endParaRPr lang="nl-BE" dirty="0"/>
          </a:p>
          <a:p>
            <a:pPr marL="342900" indent="-342900">
              <a:buFont typeface="Arial" panose="020B0604020202020204" pitchFamily="34" charset="0"/>
              <a:buChar char="•"/>
            </a:pPr>
            <a:r>
              <a:rPr lang="nl-BE" sz="2400" dirty="0"/>
              <a:t>Goed om valkuilen andere 2 te compenseren</a:t>
            </a:r>
          </a:p>
          <a:p>
            <a:pPr marL="342900" indent="-342900">
              <a:buFont typeface="Arial" panose="020B0604020202020204" pitchFamily="34" charset="0"/>
              <a:buChar char="•"/>
            </a:pPr>
            <a:r>
              <a:rPr lang="nl-BE" sz="2400" dirty="0"/>
              <a:t>Extra info (profielen)</a:t>
            </a:r>
          </a:p>
          <a:p>
            <a:pPr marL="342900" indent="-342900">
              <a:buFont typeface="Arial" panose="020B0604020202020204" pitchFamily="34" charset="0"/>
              <a:buChar char="•"/>
            </a:pPr>
            <a:endParaRPr lang="en-US" sz="2400" dirty="0"/>
          </a:p>
        </p:txBody>
      </p:sp>
      <p:sp>
        <p:nvSpPr>
          <p:cNvPr id="17" name="TextBox 16">
            <a:extLst>
              <a:ext uri="{FF2B5EF4-FFF2-40B4-BE49-F238E27FC236}">
                <a16:creationId xmlns:a16="http://schemas.microsoft.com/office/drawing/2014/main" id="{FAE90E98-8321-58CF-3C8E-D4EE0A458D7C}"/>
              </a:ext>
            </a:extLst>
          </p:cNvPr>
          <p:cNvSpPr txBox="1"/>
          <p:nvPr/>
        </p:nvSpPr>
        <p:spPr>
          <a:xfrm>
            <a:off x="12772546" y="6519279"/>
            <a:ext cx="4167415" cy="1261884"/>
          </a:xfrm>
          <a:prstGeom prst="rect">
            <a:avLst/>
          </a:prstGeom>
          <a:noFill/>
        </p:spPr>
        <p:txBody>
          <a:bodyPr wrap="square" rtlCol="0">
            <a:spAutoFit/>
          </a:bodyPr>
          <a:lstStyle/>
          <a:p>
            <a:r>
              <a:rPr lang="nl-BE" sz="2800" dirty="0"/>
              <a:t>Camera</a:t>
            </a:r>
            <a:endParaRPr lang="nl-BE" dirty="0"/>
          </a:p>
          <a:p>
            <a:pPr marL="342900" indent="-342900">
              <a:buFont typeface="Arial" panose="020B0604020202020204" pitchFamily="34" charset="0"/>
              <a:buChar char="•"/>
            </a:pPr>
            <a:r>
              <a:rPr lang="nl-BE" sz="2400" dirty="0"/>
              <a:t>Extra info over positie</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575351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2401F2-DE68-1AE2-328A-91F3EB87F52D}"/>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65</a:t>
            </a:fld>
            <a:endParaRPr lang="nl-BE"/>
          </a:p>
        </p:txBody>
      </p:sp>
      <p:sp>
        <p:nvSpPr>
          <p:cNvPr id="4" name="Title 3">
            <a:extLst>
              <a:ext uri="{FF2B5EF4-FFF2-40B4-BE49-F238E27FC236}">
                <a16:creationId xmlns:a16="http://schemas.microsoft.com/office/drawing/2014/main" id="{274A0584-B024-255D-36A2-E4E97F9485E8}"/>
              </a:ext>
            </a:extLst>
          </p:cNvPr>
          <p:cNvSpPr>
            <a:spLocks noGrp="1"/>
          </p:cNvSpPr>
          <p:nvPr>
            <p:ph type="title"/>
          </p:nvPr>
        </p:nvSpPr>
        <p:spPr/>
        <p:txBody>
          <a:bodyPr/>
          <a:lstStyle/>
          <a:p>
            <a:r>
              <a:rPr lang="nl-BE" dirty="0"/>
              <a:t>Sturing – sensoren </a:t>
            </a:r>
            <a:endParaRPr lang="en-US" dirty="0"/>
          </a:p>
        </p:txBody>
      </p:sp>
      <p:sp>
        <p:nvSpPr>
          <p:cNvPr id="5" name="Date Placeholder 4">
            <a:extLst>
              <a:ext uri="{FF2B5EF4-FFF2-40B4-BE49-F238E27FC236}">
                <a16:creationId xmlns:a16="http://schemas.microsoft.com/office/drawing/2014/main" id="{B15CB075-8775-D9BB-2E5F-FD618A13B628}"/>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DBF171B0-5861-FA78-D9B5-EC03D70073A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2" descr="Philips Hue Motion Sensor Intelligent Motion Sensor Integrated Daylight  Sensor Accessories &amp; Philips Hue White E27 LED Lamp Extension, Dimmable,  Warm White Light, Controllable via App, Compatible: Amazon.de: Beleuchtung">
            <a:extLst>
              <a:ext uri="{FF2B5EF4-FFF2-40B4-BE49-F238E27FC236}">
                <a16:creationId xmlns:a16="http://schemas.microsoft.com/office/drawing/2014/main" id="{59BB8F20-A2B8-0FDE-19A2-5046FA089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8" y="1948071"/>
            <a:ext cx="3797586" cy="35532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ark&#10;&#10;Description automatically generated">
            <a:extLst>
              <a:ext uri="{FF2B5EF4-FFF2-40B4-BE49-F238E27FC236}">
                <a16:creationId xmlns:a16="http://schemas.microsoft.com/office/drawing/2014/main" id="{E01F9E57-EB5C-7FF8-0D53-36E8C294B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218" y="5416063"/>
            <a:ext cx="4564280" cy="3115302"/>
          </a:xfrm>
          <a:prstGeom prst="rect">
            <a:avLst/>
          </a:prstGeom>
        </p:spPr>
      </p:pic>
      <p:sp>
        <p:nvSpPr>
          <p:cNvPr id="9" name="Oval 8">
            <a:extLst>
              <a:ext uri="{FF2B5EF4-FFF2-40B4-BE49-F238E27FC236}">
                <a16:creationId xmlns:a16="http://schemas.microsoft.com/office/drawing/2014/main" id="{9F22C428-E2CD-AC6F-8919-B1415A67C718}"/>
              </a:ext>
            </a:extLst>
          </p:cNvPr>
          <p:cNvSpPr/>
          <p:nvPr/>
        </p:nvSpPr>
        <p:spPr>
          <a:xfrm>
            <a:off x="2848707" y="2549770"/>
            <a:ext cx="422031" cy="522514"/>
          </a:xfrm>
          <a:prstGeom prst="ellipse">
            <a:avLst/>
          </a:prstGeom>
          <a:noFill/>
          <a:ln w="57150"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p>
        </p:txBody>
      </p:sp>
      <p:cxnSp>
        <p:nvCxnSpPr>
          <p:cNvPr id="10" name="Straight Arrow Connector 9">
            <a:extLst>
              <a:ext uri="{FF2B5EF4-FFF2-40B4-BE49-F238E27FC236}">
                <a16:creationId xmlns:a16="http://schemas.microsoft.com/office/drawing/2014/main" id="{5B5049AF-EAE0-228A-0134-D10CB7EB4424}"/>
              </a:ext>
            </a:extLst>
          </p:cNvPr>
          <p:cNvCxnSpPr>
            <a:cxnSpLocks/>
          </p:cNvCxnSpPr>
          <p:nvPr/>
        </p:nvCxnSpPr>
        <p:spPr>
          <a:xfrm>
            <a:off x="3270738" y="2811027"/>
            <a:ext cx="3604847"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8DD5F0-FD5B-A7E7-7323-E71DE790B942}"/>
              </a:ext>
            </a:extLst>
          </p:cNvPr>
          <p:cNvCxnSpPr>
            <a:cxnSpLocks/>
          </p:cNvCxnSpPr>
          <p:nvPr/>
        </p:nvCxnSpPr>
        <p:spPr>
          <a:xfrm flipH="1">
            <a:off x="10462847" y="7172066"/>
            <a:ext cx="2522895" cy="0"/>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7B4352-7565-9B29-9715-CF16E31CEC6F}"/>
              </a:ext>
            </a:extLst>
          </p:cNvPr>
          <p:cNvSpPr txBox="1"/>
          <p:nvPr/>
        </p:nvSpPr>
        <p:spPr>
          <a:xfrm>
            <a:off x="7014171" y="2549064"/>
            <a:ext cx="5971571" cy="523220"/>
          </a:xfrm>
          <a:prstGeom prst="rect">
            <a:avLst/>
          </a:prstGeom>
          <a:noFill/>
        </p:spPr>
        <p:txBody>
          <a:bodyPr wrap="none" rtlCol="0">
            <a:spAutoFit/>
          </a:bodyPr>
          <a:lstStyle/>
          <a:p>
            <a:r>
              <a:rPr lang="nl-BE" sz="2800" dirty="0"/>
              <a:t>Fotocel om verlichtingssterkte te meten</a:t>
            </a:r>
            <a:endParaRPr lang="en-US" sz="2000" dirty="0"/>
          </a:p>
        </p:txBody>
      </p:sp>
      <p:sp>
        <p:nvSpPr>
          <p:cNvPr id="15" name="TextBox 14">
            <a:extLst>
              <a:ext uri="{FF2B5EF4-FFF2-40B4-BE49-F238E27FC236}">
                <a16:creationId xmlns:a16="http://schemas.microsoft.com/office/drawing/2014/main" id="{9E08EE04-1FF8-60DB-E22C-0D918A535736}"/>
              </a:ext>
            </a:extLst>
          </p:cNvPr>
          <p:cNvSpPr txBox="1"/>
          <p:nvPr/>
        </p:nvSpPr>
        <p:spPr>
          <a:xfrm>
            <a:off x="4385768" y="6799564"/>
            <a:ext cx="5971571" cy="954107"/>
          </a:xfrm>
          <a:prstGeom prst="rect">
            <a:avLst/>
          </a:prstGeom>
          <a:noFill/>
        </p:spPr>
        <p:txBody>
          <a:bodyPr wrap="square" rtlCol="0">
            <a:spAutoFit/>
          </a:bodyPr>
          <a:lstStyle/>
          <a:p>
            <a:r>
              <a:rPr lang="nl-BE" sz="2800" dirty="0"/>
              <a:t>Fotocel om CCT en verlichtingssterkte te meten</a:t>
            </a:r>
            <a:endParaRPr lang="en-US" sz="2000" dirty="0"/>
          </a:p>
        </p:txBody>
      </p:sp>
    </p:spTree>
    <p:extLst>
      <p:ext uri="{BB962C8B-B14F-4D97-AF65-F5344CB8AC3E}">
        <p14:creationId xmlns:p14="http://schemas.microsoft.com/office/powerpoint/2010/main" val="1532227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66</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 </a:t>
            </a:r>
            <a:r>
              <a:rPr lang="es-CO" dirty="0" err="1">
                <a:solidFill>
                  <a:srgbClr val="4472C4"/>
                </a:solidFill>
              </a:rPr>
              <a:t>Controller</a:t>
            </a:r>
            <a:endParaRPr lang="nl-BE" dirty="0">
              <a:solidFill>
                <a:srgbClr val="4472C4"/>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Encoder</a:t>
            </a:r>
            <a:endParaRPr lang="nl-BE" dirty="0">
              <a:solidFill>
                <a:srgbClr val="4472C4"/>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Sensor</a:t>
            </a:r>
            <a:endParaRPr lang="nl-BE" dirty="0">
              <a:solidFill>
                <a:srgbClr val="4472C4"/>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Decoder</a:t>
            </a:r>
            <a:endParaRPr lang="nl-BE" dirty="0">
              <a:solidFill>
                <a:srgbClr val="4472C4"/>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Driver</a:t>
            </a:r>
            <a:endParaRPr lang="nl-BE" dirty="0">
              <a:solidFill>
                <a:srgbClr val="4472C4"/>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Licht-armatuur</a:t>
            </a:r>
            <a:endParaRPr lang="nl-BE" dirty="0">
              <a:solidFill>
                <a:srgbClr val="4472C4"/>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FFFFFF"/>
                </a:solidFill>
              </a:rPr>
              <a:t>Digital </a:t>
            </a:r>
            <a:r>
              <a:rPr lang="es-CO" dirty="0" err="1">
                <a:solidFill>
                  <a:srgbClr val="FFFFFF"/>
                </a:solidFill>
              </a:rPr>
              <a:t>communication</a:t>
            </a:r>
            <a:r>
              <a:rPr lang="es-CO" dirty="0">
                <a:solidFill>
                  <a:srgbClr val="FFFFFF"/>
                </a:solidFill>
              </a:rPr>
              <a:t> </a:t>
            </a:r>
            <a:r>
              <a:rPr lang="es-CO" dirty="0" err="1">
                <a:solidFill>
                  <a:srgbClr val="FFFFFF"/>
                </a:solidFill>
              </a:rPr>
              <a:t>channel</a:t>
            </a:r>
            <a:endParaRPr lang="nl-BE" dirty="0">
              <a:solidFill>
                <a:srgbClr val="FFFFFF"/>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276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1644B7-FCA4-D7BB-460A-704EF1FCA2D9}"/>
              </a:ext>
            </a:extLst>
          </p:cNvPr>
          <p:cNvSpPr>
            <a:spLocks noGrp="1"/>
          </p:cNvSpPr>
          <p:nvPr>
            <p:ph type="body" sz="quarter" idx="17"/>
          </p:nvPr>
        </p:nvSpPr>
        <p:spPr>
          <a:xfrm>
            <a:off x="1050131" y="2354401"/>
            <a:ext cx="7396958" cy="6103800"/>
          </a:xfrm>
        </p:spPr>
        <p:txBody>
          <a:bodyPr/>
          <a:lstStyle/>
          <a:p>
            <a:r>
              <a:rPr lang="nl-BE" sz="3200" dirty="0" err="1"/>
              <a:t>Bedraad</a:t>
            </a:r>
            <a:r>
              <a:rPr lang="nl-BE" sz="3200" dirty="0"/>
              <a:t>:</a:t>
            </a:r>
          </a:p>
          <a:p>
            <a:pPr marL="571500" indent="-571500">
              <a:buFont typeface="Arial" panose="020B0604020202020204" pitchFamily="34" charset="0"/>
              <a:buChar char="•"/>
            </a:pPr>
            <a:r>
              <a:rPr lang="nl-BE" sz="2800" dirty="0"/>
              <a:t>DALI (Digital </a:t>
            </a:r>
            <a:r>
              <a:rPr lang="nl-BE" sz="2800" dirty="0" err="1"/>
              <a:t>Addressable</a:t>
            </a:r>
            <a:r>
              <a:rPr lang="nl-BE" sz="2800" dirty="0"/>
              <a:t> </a:t>
            </a:r>
            <a:r>
              <a:rPr lang="nl-BE" sz="2800" dirty="0" err="1"/>
              <a:t>Lightning</a:t>
            </a:r>
            <a:r>
              <a:rPr lang="nl-BE" sz="2800" dirty="0"/>
              <a:t> Interface</a:t>
            </a:r>
          </a:p>
          <a:p>
            <a:pPr marL="571500" indent="-571500">
              <a:buFont typeface="Arial" panose="020B0604020202020204" pitchFamily="34" charset="0"/>
              <a:buChar char="•"/>
            </a:pPr>
            <a:r>
              <a:rPr lang="nl-BE" sz="2800" dirty="0"/>
              <a:t>DMX 512</a:t>
            </a:r>
          </a:p>
          <a:p>
            <a:pPr marL="571500" indent="-571500">
              <a:buFont typeface="Arial" panose="020B0604020202020204" pitchFamily="34" charset="0"/>
              <a:buChar char="•"/>
            </a:pPr>
            <a:r>
              <a:rPr lang="nl-BE" sz="2800" dirty="0"/>
              <a:t>Analoog 1-10V</a:t>
            </a:r>
          </a:p>
          <a:p>
            <a:pPr marL="571500" indent="-571500">
              <a:buFont typeface="Arial" panose="020B0604020202020204" pitchFamily="34" charset="0"/>
              <a:buChar char="•"/>
            </a:pPr>
            <a:r>
              <a:rPr lang="nl-BE" sz="2800" dirty="0"/>
              <a:t>PWM</a:t>
            </a:r>
          </a:p>
          <a:p>
            <a:pPr marL="571500" indent="-571500">
              <a:buFont typeface="Arial" panose="020B0604020202020204" pitchFamily="34" charset="0"/>
              <a:buChar char="•"/>
            </a:pPr>
            <a:r>
              <a:rPr lang="nl-BE" sz="2800" dirty="0"/>
              <a:t>RS232</a:t>
            </a:r>
          </a:p>
          <a:p>
            <a:pPr marL="571500" indent="-571500">
              <a:buFont typeface="Arial" panose="020B0604020202020204" pitchFamily="34" charset="0"/>
              <a:buChar char="•"/>
            </a:pPr>
            <a:r>
              <a:rPr lang="nl-BE" sz="2800" dirty="0"/>
              <a:t>RS485 (</a:t>
            </a:r>
            <a:r>
              <a:rPr lang="nl-BE" sz="2800" dirty="0" err="1"/>
              <a:t>Modbus</a:t>
            </a:r>
            <a:r>
              <a:rPr lang="nl-BE" sz="2800" dirty="0"/>
              <a:t>)</a:t>
            </a:r>
          </a:p>
          <a:p>
            <a:pPr marL="571500" indent="-571500">
              <a:buFont typeface="Arial" panose="020B0604020202020204" pitchFamily="34" charset="0"/>
              <a:buChar char="•"/>
            </a:pPr>
            <a:r>
              <a:rPr lang="nl-BE" sz="2800" dirty="0"/>
              <a:t>KNX</a:t>
            </a:r>
            <a:endParaRPr lang="en-US" sz="2800" dirty="0"/>
          </a:p>
        </p:txBody>
      </p:sp>
      <p:sp>
        <p:nvSpPr>
          <p:cNvPr id="3" name="Slide Number Placeholder 2">
            <a:extLst>
              <a:ext uri="{FF2B5EF4-FFF2-40B4-BE49-F238E27FC236}">
                <a16:creationId xmlns:a16="http://schemas.microsoft.com/office/drawing/2014/main" id="{78EBC4A6-E066-E7BC-38AB-F113868B0A3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67</a:t>
            </a:fld>
            <a:endParaRPr lang="nl-BE"/>
          </a:p>
        </p:txBody>
      </p:sp>
      <p:sp>
        <p:nvSpPr>
          <p:cNvPr id="4" name="Title 3">
            <a:extLst>
              <a:ext uri="{FF2B5EF4-FFF2-40B4-BE49-F238E27FC236}">
                <a16:creationId xmlns:a16="http://schemas.microsoft.com/office/drawing/2014/main" id="{D42489FE-042E-65AA-72B2-D101617C0A1A}"/>
              </a:ext>
            </a:extLst>
          </p:cNvPr>
          <p:cNvSpPr>
            <a:spLocks noGrp="1"/>
          </p:cNvSpPr>
          <p:nvPr>
            <p:ph type="title"/>
          </p:nvPr>
        </p:nvSpPr>
        <p:spPr/>
        <p:txBody>
          <a:bodyPr/>
          <a:lstStyle/>
          <a:p>
            <a:r>
              <a:rPr lang="nl-BE" dirty="0"/>
              <a:t>Sturing - communicatieprotocollen</a:t>
            </a:r>
            <a:endParaRPr lang="en-US" dirty="0"/>
          </a:p>
        </p:txBody>
      </p:sp>
      <p:sp>
        <p:nvSpPr>
          <p:cNvPr id="5" name="Date Placeholder 4">
            <a:extLst>
              <a:ext uri="{FF2B5EF4-FFF2-40B4-BE49-F238E27FC236}">
                <a16:creationId xmlns:a16="http://schemas.microsoft.com/office/drawing/2014/main" id="{8224EEEB-A8F6-67BC-02FB-7C33FF757709}"/>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DFB41E54-C34B-22D6-9BE8-D0F6A504166E}"/>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7" name="Text Placeholder 1">
            <a:extLst>
              <a:ext uri="{FF2B5EF4-FFF2-40B4-BE49-F238E27FC236}">
                <a16:creationId xmlns:a16="http://schemas.microsoft.com/office/drawing/2014/main" id="{F9CCA321-6EE2-F007-180F-737634B6B71B}"/>
              </a:ext>
            </a:extLst>
          </p:cNvPr>
          <p:cNvSpPr txBox="1">
            <a:spLocks/>
          </p:cNvSpPr>
          <p:nvPr/>
        </p:nvSpPr>
        <p:spPr>
          <a:xfrm>
            <a:off x="9736926" y="2352464"/>
            <a:ext cx="7126715" cy="6103800"/>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3200" dirty="0" err="1"/>
              <a:t>Bedraad</a:t>
            </a:r>
            <a:r>
              <a:rPr lang="nl-BE" sz="3200" dirty="0"/>
              <a:t>:</a:t>
            </a:r>
          </a:p>
          <a:p>
            <a:pPr marL="571500" indent="-571500">
              <a:buFont typeface="Arial" panose="020B0604020202020204" pitchFamily="34" charset="0"/>
              <a:buChar char="•"/>
            </a:pPr>
            <a:r>
              <a:rPr lang="nl-BE" sz="2800" dirty="0"/>
              <a:t>RF</a:t>
            </a:r>
          </a:p>
          <a:p>
            <a:pPr marL="571500" indent="-571500">
              <a:buFont typeface="Arial" panose="020B0604020202020204" pitchFamily="34" charset="0"/>
              <a:buChar char="•"/>
            </a:pPr>
            <a:r>
              <a:rPr lang="nl-BE" sz="2800" dirty="0"/>
              <a:t>Bluetooth </a:t>
            </a:r>
            <a:r>
              <a:rPr lang="nl-BE" sz="2800" dirty="0" err="1"/>
              <a:t>mesh</a:t>
            </a:r>
            <a:endParaRPr lang="nl-BE" sz="2800" dirty="0"/>
          </a:p>
          <a:p>
            <a:pPr marL="571500" indent="-571500">
              <a:buFont typeface="Arial" panose="020B0604020202020204" pitchFamily="34" charset="0"/>
              <a:buChar char="•"/>
            </a:pPr>
            <a:r>
              <a:rPr lang="nl-BE" sz="2800" dirty="0" err="1"/>
              <a:t>Zigbee</a:t>
            </a:r>
            <a:endParaRPr lang="en-US" sz="2800" dirty="0"/>
          </a:p>
        </p:txBody>
      </p:sp>
    </p:spTree>
    <p:extLst>
      <p:ext uri="{BB962C8B-B14F-4D97-AF65-F5344CB8AC3E}">
        <p14:creationId xmlns:p14="http://schemas.microsoft.com/office/powerpoint/2010/main" val="834864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0E209B-B1D3-F662-405F-42A0D2C7A8BB}"/>
              </a:ext>
            </a:extLst>
          </p:cNvPr>
          <p:cNvSpPr>
            <a:spLocks noGrp="1"/>
          </p:cNvSpPr>
          <p:nvPr>
            <p:ph type="body" sz="quarter" idx="17"/>
          </p:nvPr>
        </p:nvSpPr>
        <p:spPr>
          <a:xfrm>
            <a:off x="1057276" y="2630159"/>
            <a:ext cx="9131361" cy="6103800"/>
          </a:xfrm>
        </p:spPr>
        <p:txBody>
          <a:bodyPr/>
          <a:lstStyle/>
          <a:p>
            <a:pPr marL="457200" indent="-457200">
              <a:buFont typeface="Arial" panose="020B0604020202020204" pitchFamily="34" charset="0"/>
              <a:buChar char="•"/>
            </a:pPr>
            <a:r>
              <a:rPr lang="nl-BE" sz="3200" dirty="0"/>
              <a:t>Gestandaardiseerd protocol voor verlichtingsbeheer </a:t>
            </a:r>
            <a:r>
              <a:rPr lang="nl-BE" sz="3200" dirty="0" err="1"/>
              <a:t>mbv</a:t>
            </a:r>
            <a:r>
              <a:rPr lang="nl-BE" sz="3200" dirty="0"/>
              <a:t> uniek digitaal adres</a:t>
            </a:r>
          </a:p>
          <a:p>
            <a:pPr marL="457200" indent="-457200">
              <a:buFont typeface="Arial" panose="020B0604020202020204" pitchFamily="34" charset="0"/>
              <a:buChar char="•"/>
            </a:pPr>
            <a:r>
              <a:rPr lang="nl-BE" sz="3200" dirty="0"/>
              <a:t>Elk licht apart gecontroleerd (of per groep)</a:t>
            </a:r>
          </a:p>
          <a:p>
            <a:pPr marL="457200" indent="-457200">
              <a:buFont typeface="Arial" panose="020B0604020202020204" pitchFamily="34" charset="0"/>
              <a:buChar char="•"/>
            </a:pPr>
            <a:r>
              <a:rPr lang="nl-BE" sz="3200" dirty="0"/>
              <a:t>Terugkoppeling voor status of alarmen</a:t>
            </a:r>
          </a:p>
          <a:p>
            <a:pPr marL="457200" indent="-457200">
              <a:buFont typeface="Arial" panose="020B0604020202020204" pitchFamily="34" charset="0"/>
              <a:buChar char="•"/>
            </a:pPr>
            <a:r>
              <a:rPr lang="nl-BE" sz="3200" dirty="0"/>
              <a:t>Integratie in gebouwbeheersystemen</a:t>
            </a:r>
          </a:p>
          <a:p>
            <a:pPr marL="457200" indent="-457200">
              <a:buFont typeface="Arial" panose="020B0604020202020204" pitchFamily="34" charset="0"/>
              <a:buChar char="•"/>
            </a:pPr>
            <a:r>
              <a:rPr lang="nl-BE" sz="3200" dirty="0"/>
              <a:t>Open protocol dus compatibel met breed scala aan verlichtingsproducten</a:t>
            </a:r>
          </a:p>
          <a:p>
            <a:pPr marL="457200" indent="-457200">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CFD3B05A-5550-CD9E-C938-0F899CA2137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68</a:t>
            </a:fld>
            <a:endParaRPr lang="nl-BE"/>
          </a:p>
        </p:txBody>
      </p:sp>
      <p:sp>
        <p:nvSpPr>
          <p:cNvPr id="4" name="Title 3">
            <a:extLst>
              <a:ext uri="{FF2B5EF4-FFF2-40B4-BE49-F238E27FC236}">
                <a16:creationId xmlns:a16="http://schemas.microsoft.com/office/drawing/2014/main" id="{9282C669-F9CF-4CAB-26ED-B0DF8C5A5A41}"/>
              </a:ext>
            </a:extLst>
          </p:cNvPr>
          <p:cNvSpPr>
            <a:spLocks noGrp="1"/>
          </p:cNvSpPr>
          <p:nvPr>
            <p:ph type="title"/>
          </p:nvPr>
        </p:nvSpPr>
        <p:spPr/>
        <p:txBody>
          <a:bodyPr/>
          <a:lstStyle/>
          <a:p>
            <a:r>
              <a:rPr lang="nl-BE" dirty="0"/>
              <a:t>Sturing - DALI</a:t>
            </a:r>
            <a:endParaRPr lang="en-US" dirty="0"/>
          </a:p>
        </p:txBody>
      </p:sp>
      <p:sp>
        <p:nvSpPr>
          <p:cNvPr id="5" name="Date Placeholder 4">
            <a:extLst>
              <a:ext uri="{FF2B5EF4-FFF2-40B4-BE49-F238E27FC236}">
                <a16:creationId xmlns:a16="http://schemas.microsoft.com/office/drawing/2014/main" id="{0FD98868-0169-A55F-23F3-2C89ACE54993}"/>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4F326E79-188D-0711-0086-6549D9C8D1A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1026" name="Picture 2">
            <a:extLst>
              <a:ext uri="{FF2B5EF4-FFF2-40B4-BE49-F238E27FC236}">
                <a16:creationId xmlns:a16="http://schemas.microsoft.com/office/drawing/2014/main" id="{CA75AAC1-81D0-C45E-C89F-994BBE6D8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6279" y="1"/>
            <a:ext cx="7461721"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4ACF32-7ADC-B988-85BF-0AB36A71A5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873" b="27464"/>
          <a:stretch/>
        </p:blipFill>
        <p:spPr bwMode="auto">
          <a:xfrm>
            <a:off x="10868574" y="6143224"/>
            <a:ext cx="6334125" cy="27023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26F919-9144-953A-66D3-F09B567C0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112" y="6701629"/>
            <a:ext cx="5786439" cy="260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740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10BF05-C909-19D8-DBD4-7F562EA46295}"/>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Draadloos open 2-wegs communicatieprotocol</a:t>
            </a:r>
          </a:p>
          <a:p>
            <a:pPr marL="457200" indent="-457200">
              <a:buFont typeface="Arial" panose="020B0604020202020204" pitchFamily="34" charset="0"/>
              <a:buChar char="•"/>
            </a:pPr>
            <a:r>
              <a:rPr lang="nl-BE" sz="3200" dirty="0" err="1"/>
              <a:t>Mesh</a:t>
            </a:r>
            <a:r>
              <a:rPr lang="nl-BE" sz="3200" dirty="0"/>
              <a:t> netwerkarchitectuur</a:t>
            </a:r>
          </a:p>
          <a:p>
            <a:pPr marL="457200" indent="-457200">
              <a:buFont typeface="Arial" panose="020B0604020202020204" pitchFamily="34" charset="0"/>
              <a:buChar char="•"/>
            </a:pPr>
            <a:r>
              <a:rPr lang="nl-BE" sz="3200" dirty="0"/>
              <a:t>Standaardisatie:</a:t>
            </a:r>
          </a:p>
          <a:p>
            <a:pPr marL="1143000" lvl="1" indent="-457200">
              <a:buFont typeface="Arial" panose="020B0604020202020204" pitchFamily="34" charset="0"/>
              <a:buChar char="•"/>
            </a:pPr>
            <a:r>
              <a:rPr lang="nl-BE" sz="2800" dirty="0"/>
              <a:t>Zo kan bv Philips </a:t>
            </a:r>
            <a:r>
              <a:rPr lang="nl-BE" sz="2800" dirty="0" err="1"/>
              <a:t>Hue</a:t>
            </a:r>
            <a:r>
              <a:rPr lang="nl-BE" sz="2800" dirty="0"/>
              <a:t> met Ikea gekoppeld worden</a:t>
            </a:r>
          </a:p>
          <a:p>
            <a:pPr marL="1143000" lvl="1" indent="-457200">
              <a:buFont typeface="Arial" panose="020B0604020202020204" pitchFamily="34" charset="0"/>
              <a:buChar char="•"/>
            </a:pPr>
            <a:r>
              <a:rPr lang="nl-BE" sz="2800" dirty="0"/>
              <a:t>Compatibel met veel </a:t>
            </a:r>
            <a:r>
              <a:rPr lang="nl-BE" sz="2800" dirty="0" err="1"/>
              <a:t>devices</a:t>
            </a:r>
            <a:r>
              <a:rPr lang="nl-BE" sz="2800" dirty="0"/>
              <a:t>:</a:t>
            </a:r>
          </a:p>
          <a:p>
            <a:pPr marL="1828800" lvl="2" indent="-457200">
              <a:buFont typeface="Arial" panose="020B0604020202020204" pitchFamily="34" charset="0"/>
              <a:buChar char="•"/>
            </a:pPr>
            <a:r>
              <a:rPr lang="nl-BE" sz="2800" dirty="0" err="1"/>
              <a:t>Tuya</a:t>
            </a:r>
            <a:endParaRPr lang="nl-BE" sz="2800" dirty="0"/>
          </a:p>
          <a:p>
            <a:pPr marL="1828800" lvl="2" indent="-457200">
              <a:buFont typeface="Arial" panose="020B0604020202020204" pitchFamily="34" charset="0"/>
              <a:buChar char="•"/>
            </a:pPr>
            <a:r>
              <a:rPr lang="nl-BE" sz="2800" dirty="0" err="1"/>
              <a:t>Sonoff</a:t>
            </a:r>
            <a:endParaRPr lang="nl-BE" sz="2800" dirty="0"/>
          </a:p>
          <a:p>
            <a:pPr marL="1828800" lvl="2" indent="-457200">
              <a:buFont typeface="Arial" panose="020B0604020202020204" pitchFamily="34" charset="0"/>
              <a:buChar char="•"/>
            </a:pPr>
            <a:r>
              <a:rPr lang="nl-BE" sz="2800" dirty="0" err="1"/>
              <a:t>WeLink</a:t>
            </a:r>
            <a:endParaRPr lang="nl-BE" sz="2800" dirty="0"/>
          </a:p>
          <a:p>
            <a:pPr marL="1828800" lvl="2" indent="-457200">
              <a:buFont typeface="Arial" panose="020B0604020202020204" pitchFamily="34" charset="0"/>
              <a:buChar char="•"/>
            </a:pPr>
            <a:r>
              <a:rPr lang="nl-BE" sz="2800" dirty="0"/>
              <a:t>...</a:t>
            </a:r>
            <a:endParaRPr lang="nl-BE" sz="2200" dirty="0"/>
          </a:p>
          <a:p>
            <a:pPr marL="457200" indent="-457200">
              <a:buFont typeface="Arial" panose="020B0604020202020204" pitchFamily="34" charset="0"/>
              <a:buChar char="•"/>
            </a:pPr>
            <a:r>
              <a:rPr lang="nl-BE" sz="3200" dirty="0"/>
              <a:t>API en MQTT</a:t>
            </a:r>
            <a:endParaRPr lang="en-US" sz="3200" dirty="0"/>
          </a:p>
        </p:txBody>
      </p:sp>
      <p:sp>
        <p:nvSpPr>
          <p:cNvPr id="3" name="Slide Number Placeholder 2">
            <a:extLst>
              <a:ext uri="{FF2B5EF4-FFF2-40B4-BE49-F238E27FC236}">
                <a16:creationId xmlns:a16="http://schemas.microsoft.com/office/drawing/2014/main" id="{B8AAF2BB-8BAE-AB27-3D81-E862870B2CF7}"/>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69</a:t>
            </a:fld>
            <a:endParaRPr lang="nl-BE"/>
          </a:p>
        </p:txBody>
      </p:sp>
      <p:sp>
        <p:nvSpPr>
          <p:cNvPr id="4" name="Title 3">
            <a:extLst>
              <a:ext uri="{FF2B5EF4-FFF2-40B4-BE49-F238E27FC236}">
                <a16:creationId xmlns:a16="http://schemas.microsoft.com/office/drawing/2014/main" id="{4060313D-705E-A744-94EA-FB179483A9CF}"/>
              </a:ext>
            </a:extLst>
          </p:cNvPr>
          <p:cNvSpPr>
            <a:spLocks noGrp="1"/>
          </p:cNvSpPr>
          <p:nvPr>
            <p:ph type="title"/>
          </p:nvPr>
        </p:nvSpPr>
        <p:spPr/>
        <p:txBody>
          <a:bodyPr/>
          <a:lstStyle/>
          <a:p>
            <a:r>
              <a:rPr lang="nl-BE" dirty="0"/>
              <a:t>Sturingen – </a:t>
            </a:r>
            <a:r>
              <a:rPr lang="nl-BE" dirty="0" err="1"/>
              <a:t>Zigbee</a:t>
            </a:r>
            <a:r>
              <a:rPr lang="nl-BE" dirty="0"/>
              <a:t> </a:t>
            </a:r>
            <a:endParaRPr lang="en-US" dirty="0"/>
          </a:p>
        </p:txBody>
      </p:sp>
      <p:sp>
        <p:nvSpPr>
          <p:cNvPr id="5" name="Date Placeholder 4">
            <a:extLst>
              <a:ext uri="{FF2B5EF4-FFF2-40B4-BE49-F238E27FC236}">
                <a16:creationId xmlns:a16="http://schemas.microsoft.com/office/drawing/2014/main" id="{ECEF781C-1F4B-3848-CF47-EA640E4C7ADA}"/>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F29AAF88-0EA1-12C4-E319-9C8E05A6EC93}"/>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Tree>
    <p:extLst>
      <p:ext uri="{BB962C8B-B14F-4D97-AF65-F5344CB8AC3E}">
        <p14:creationId xmlns:p14="http://schemas.microsoft.com/office/powerpoint/2010/main" val="286248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2A5832-581D-2E08-201C-F44E30DBF0F3}"/>
              </a:ext>
            </a:extLst>
          </p:cNvPr>
          <p:cNvSpPr>
            <a:spLocks noGrp="1"/>
          </p:cNvSpPr>
          <p:nvPr>
            <p:ph type="body" sz="quarter" idx="17"/>
          </p:nvPr>
        </p:nvSpPr>
        <p:spPr>
          <a:xfrm>
            <a:off x="1050131" y="2354400"/>
            <a:ext cx="16575629" cy="6771311"/>
          </a:xfrm>
        </p:spPr>
        <p:txBody>
          <a:bodyPr/>
          <a:lstStyle/>
          <a:p>
            <a:pPr marL="457200" indent="-457200">
              <a:buFont typeface="Arial" panose="020B0604020202020204" pitchFamily="34" charset="0"/>
              <a:buChar char="•"/>
            </a:pPr>
            <a:r>
              <a:rPr lang="nl-BE" sz="3200" dirty="0"/>
              <a:t>Daarom invoeren </a:t>
            </a:r>
            <a:r>
              <a:rPr lang="nl-BE" sz="3200" u="sng" dirty="0"/>
              <a:t>lichtstroom</a:t>
            </a:r>
            <a:r>
              <a:rPr lang="nl-BE" sz="3200" dirty="0"/>
              <a:t>:</a:t>
            </a:r>
          </a:p>
          <a:p>
            <a:pPr marL="1143000" lvl="1" indent="-457200">
              <a:buFont typeface="Arial" panose="020B0604020202020204" pitchFamily="34" charset="0"/>
              <a:buChar char="•"/>
            </a:pPr>
            <a:r>
              <a:rPr lang="nl-BE" sz="2800" dirty="0"/>
              <a:t>Grootheid die het voor het menselijk oog waarneembare vermogen aan uitgestraald licht aangeeft</a:t>
            </a:r>
          </a:p>
          <a:p>
            <a:pPr marL="1143000" lvl="1" indent="-457200">
              <a:buFont typeface="Arial" panose="020B0604020202020204" pitchFamily="34" charset="0"/>
              <a:buChar char="•"/>
            </a:pPr>
            <a:r>
              <a:rPr lang="nl-BE" sz="2800" dirty="0"/>
              <a:t>Dus maat voor helderheid die waarneembaar is voor het oog</a:t>
            </a:r>
          </a:p>
          <a:p>
            <a:pPr marL="1143000" lvl="1" indent="-457200">
              <a:buFont typeface="Arial" panose="020B0604020202020204" pitchFamily="34" charset="0"/>
              <a:buChar char="•"/>
            </a:pPr>
            <a:r>
              <a:rPr lang="nl-BE" sz="2800" dirty="0"/>
              <a:t>Lumen (lm)</a:t>
            </a:r>
          </a:p>
          <a:p>
            <a:pPr marL="457200" indent="-457200">
              <a:buFont typeface="Arial" panose="020B0604020202020204" pitchFamily="34" charset="0"/>
              <a:buChar char="•"/>
            </a:pPr>
            <a:r>
              <a:rPr lang="nl-BE" sz="3200" dirty="0"/>
              <a:t>Stralingsrendement</a:t>
            </a:r>
          </a:p>
          <a:p>
            <a:pPr marL="1143000" lvl="1" indent="-457200">
              <a:buFont typeface="Arial" panose="020B0604020202020204" pitchFamily="34" charset="0"/>
              <a:buChar char="•"/>
            </a:pPr>
            <a:r>
              <a:rPr lang="nl-BE" sz="2800" dirty="0"/>
              <a:t>Verhouding tussen uitgestraalde vermogen als EM straling en het elektrische vermogen van de bron</a:t>
            </a:r>
          </a:p>
          <a:p>
            <a:pPr marL="1143000" lvl="1" indent="-457200">
              <a:buFont typeface="Arial" panose="020B0604020202020204" pitchFamily="34" charset="0"/>
              <a:buChar char="•"/>
            </a:pPr>
            <a:r>
              <a:rPr lang="nl-BE" sz="2800" dirty="0"/>
              <a:t>Niet al het vermogen wordt omgezet in EM straling bv door warmte</a:t>
            </a:r>
          </a:p>
          <a:p>
            <a:pPr marL="1143000" lvl="1" indent="-457200">
              <a:buFont typeface="Arial" panose="020B0604020202020204" pitchFamily="34" charset="0"/>
              <a:buChar char="•"/>
            </a:pPr>
            <a:endParaRPr lang="nl-BE" sz="2800" dirty="0"/>
          </a:p>
          <a:p>
            <a:pPr lvl="1"/>
            <a:endParaRPr lang="nl-BE" sz="2800" dirty="0"/>
          </a:p>
          <a:p>
            <a:pPr marL="457200" indent="-457200">
              <a:buFont typeface="Arial" panose="020B0604020202020204" pitchFamily="34" charset="0"/>
              <a:buChar char="•"/>
            </a:pPr>
            <a:r>
              <a:rPr lang="nl-BE" sz="3200" dirty="0"/>
              <a:t>Visueel rendement</a:t>
            </a:r>
          </a:p>
          <a:p>
            <a:pPr marL="1143000" lvl="1" indent="-457200">
              <a:buFont typeface="Arial" panose="020B0604020202020204" pitchFamily="34" charset="0"/>
              <a:buChar char="•"/>
            </a:pPr>
            <a:r>
              <a:rPr lang="nl-BE" sz="2800" dirty="0"/>
              <a:t>Verhouding tussen lichtstroom en het stralingsvermogen</a:t>
            </a:r>
          </a:p>
          <a:p>
            <a:pPr marL="1143000" lvl="1" indent="-457200">
              <a:buFont typeface="Arial" panose="020B0604020202020204" pitchFamily="34" charset="0"/>
              <a:buChar char="•"/>
            </a:pPr>
            <a:r>
              <a:rPr lang="nl-BE" sz="2800" dirty="0"/>
              <a:t>Infrarood bron = hoog stralingsvermogen, lage (0) lichtstroom</a:t>
            </a:r>
          </a:p>
          <a:p>
            <a:pPr lvl="1"/>
            <a:endParaRPr lang="en-US" sz="2800" dirty="0"/>
          </a:p>
        </p:txBody>
      </p:sp>
      <p:sp>
        <p:nvSpPr>
          <p:cNvPr id="3" name="Slide Number Placeholder 2">
            <a:extLst>
              <a:ext uri="{FF2B5EF4-FFF2-40B4-BE49-F238E27FC236}">
                <a16:creationId xmlns:a16="http://schemas.microsoft.com/office/drawing/2014/main" id="{712551D8-7776-0645-52BF-39E131FF9DF1}"/>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a:t>
            </a:fld>
            <a:endParaRPr lang="nl-BE"/>
          </a:p>
        </p:txBody>
      </p:sp>
      <p:sp>
        <p:nvSpPr>
          <p:cNvPr id="4" name="Title 3">
            <a:extLst>
              <a:ext uri="{FF2B5EF4-FFF2-40B4-BE49-F238E27FC236}">
                <a16:creationId xmlns:a16="http://schemas.microsoft.com/office/drawing/2014/main" id="{D2A3387E-77AA-B714-0B11-355D9B5A4D90}"/>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823758A1-B426-6B1C-12E7-29F9F86245CE}"/>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F2669F98-832D-39B2-91FA-30C483C195D9}"/>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CE1DC937-0F5A-9979-ADDF-9D55FC23F237}"/>
              </a:ext>
            </a:extLst>
          </p:cNvPr>
          <p:cNvPicPr>
            <a:picLocks noChangeAspect="1"/>
          </p:cNvPicPr>
          <p:nvPr/>
        </p:nvPicPr>
        <p:blipFill>
          <a:blip r:embed="rId2"/>
          <a:stretch>
            <a:fillRect/>
          </a:stretch>
        </p:blipFill>
        <p:spPr>
          <a:xfrm>
            <a:off x="2274889" y="5794047"/>
            <a:ext cx="2169095" cy="1145282"/>
          </a:xfrm>
          <a:prstGeom prst="rect">
            <a:avLst/>
          </a:prstGeom>
        </p:spPr>
      </p:pic>
      <p:pic>
        <p:nvPicPr>
          <p:cNvPr id="10" name="Picture 9">
            <a:extLst>
              <a:ext uri="{FF2B5EF4-FFF2-40B4-BE49-F238E27FC236}">
                <a16:creationId xmlns:a16="http://schemas.microsoft.com/office/drawing/2014/main" id="{3C6FE6DA-0BEE-5AA8-2A5F-51FD7349C631}"/>
              </a:ext>
            </a:extLst>
          </p:cNvPr>
          <p:cNvPicPr>
            <a:picLocks noChangeAspect="1"/>
          </p:cNvPicPr>
          <p:nvPr/>
        </p:nvPicPr>
        <p:blipFill>
          <a:blip r:embed="rId3"/>
          <a:stretch>
            <a:fillRect/>
          </a:stretch>
        </p:blipFill>
        <p:spPr>
          <a:xfrm>
            <a:off x="12244707" y="7520115"/>
            <a:ext cx="3091848" cy="1130733"/>
          </a:xfrm>
          <a:prstGeom prst="rect">
            <a:avLst/>
          </a:prstGeom>
        </p:spPr>
      </p:pic>
      <p:pic>
        <p:nvPicPr>
          <p:cNvPr id="11" name="Afbeelding 25">
            <a:extLst>
              <a:ext uri="{FF2B5EF4-FFF2-40B4-BE49-F238E27FC236}">
                <a16:creationId xmlns:a16="http://schemas.microsoft.com/office/drawing/2014/main" id="{C809BED6-1683-3731-0B24-09E5093A88FF}"/>
              </a:ext>
            </a:extLst>
          </p:cNvPr>
          <p:cNvPicPr>
            <a:picLocks noChangeAspect="1"/>
          </p:cNvPicPr>
          <p:nvPr/>
        </p:nvPicPr>
        <p:blipFill>
          <a:blip r:embed="rId4"/>
          <a:stretch>
            <a:fillRect/>
          </a:stretch>
        </p:blipFill>
        <p:spPr>
          <a:xfrm>
            <a:off x="15576792" y="41680"/>
            <a:ext cx="2711208" cy="2646656"/>
          </a:xfrm>
          <a:prstGeom prst="rect">
            <a:avLst/>
          </a:prstGeom>
        </p:spPr>
      </p:pic>
    </p:spTree>
    <p:extLst>
      <p:ext uri="{BB962C8B-B14F-4D97-AF65-F5344CB8AC3E}">
        <p14:creationId xmlns:p14="http://schemas.microsoft.com/office/powerpoint/2010/main" val="1666560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8A1F20-3520-75C2-6C67-8E87576BE9FE}"/>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70</a:t>
            </a:fld>
            <a:endParaRPr lang="nl-BE"/>
          </a:p>
        </p:txBody>
      </p:sp>
      <p:sp>
        <p:nvSpPr>
          <p:cNvPr id="4" name="Title 3">
            <a:extLst>
              <a:ext uri="{FF2B5EF4-FFF2-40B4-BE49-F238E27FC236}">
                <a16:creationId xmlns:a16="http://schemas.microsoft.com/office/drawing/2014/main" id="{CFDB6CAB-6CB3-C683-2811-F1925E67D663}"/>
              </a:ext>
            </a:extLst>
          </p:cNvPr>
          <p:cNvSpPr>
            <a:spLocks noGrp="1"/>
          </p:cNvSpPr>
          <p:nvPr>
            <p:ph type="title"/>
          </p:nvPr>
        </p:nvSpPr>
        <p:spPr/>
        <p:txBody>
          <a:bodyPr/>
          <a:lstStyle/>
          <a:p>
            <a:r>
              <a:rPr lang="nl-BE" dirty="0"/>
              <a:t>Sturing - architectuur</a:t>
            </a:r>
            <a:endParaRPr lang="en-US" dirty="0"/>
          </a:p>
        </p:txBody>
      </p:sp>
      <p:sp>
        <p:nvSpPr>
          <p:cNvPr id="5" name="Date Placeholder 4">
            <a:extLst>
              <a:ext uri="{FF2B5EF4-FFF2-40B4-BE49-F238E27FC236}">
                <a16:creationId xmlns:a16="http://schemas.microsoft.com/office/drawing/2014/main" id="{74B9C931-BCD4-9847-F316-A00EF282A20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3CE0F964-8103-339C-E4AF-36DE12DBA06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sp>
        <p:nvSpPr>
          <p:cNvPr id="20" name="Rectangle 19">
            <a:extLst>
              <a:ext uri="{FF2B5EF4-FFF2-40B4-BE49-F238E27FC236}">
                <a16:creationId xmlns:a16="http://schemas.microsoft.com/office/drawing/2014/main" id="{8B2DE5C5-FB57-6FB7-E681-58B160B885AE}"/>
              </a:ext>
            </a:extLst>
          </p:cNvPr>
          <p:cNvSpPr/>
          <p:nvPr/>
        </p:nvSpPr>
        <p:spPr>
          <a:xfrm>
            <a:off x="5598104" y="2738775"/>
            <a:ext cx="6224631" cy="1367405"/>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FFFFFF"/>
                </a:solidFill>
              </a:rPr>
              <a:t> </a:t>
            </a:r>
            <a:r>
              <a:rPr lang="es-CO" dirty="0" err="1">
                <a:solidFill>
                  <a:srgbClr val="FFFFFF"/>
                </a:solidFill>
              </a:rPr>
              <a:t>Controller</a:t>
            </a:r>
            <a:endParaRPr lang="nl-BE" dirty="0">
              <a:solidFill>
                <a:srgbClr val="FFFFFF"/>
              </a:solidFill>
            </a:endParaRPr>
          </a:p>
        </p:txBody>
      </p:sp>
      <p:sp>
        <p:nvSpPr>
          <p:cNvPr id="22" name="Rectangle 21">
            <a:extLst>
              <a:ext uri="{FF2B5EF4-FFF2-40B4-BE49-F238E27FC236}">
                <a16:creationId xmlns:a16="http://schemas.microsoft.com/office/drawing/2014/main" id="{73A4F659-F268-FDBD-C4CD-7081D5F87D89}"/>
              </a:ext>
            </a:extLst>
          </p:cNvPr>
          <p:cNvSpPr/>
          <p:nvPr/>
        </p:nvSpPr>
        <p:spPr>
          <a:xfrm>
            <a:off x="5598105" y="5650414"/>
            <a:ext cx="1392572" cy="1031846"/>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Encoder</a:t>
            </a:r>
            <a:endParaRPr lang="nl-BE" dirty="0">
              <a:solidFill>
                <a:srgbClr val="4472C4"/>
              </a:solidFill>
            </a:endParaRPr>
          </a:p>
        </p:txBody>
      </p:sp>
      <p:sp>
        <p:nvSpPr>
          <p:cNvPr id="23" name="Rectangle 22">
            <a:extLst>
              <a:ext uri="{FF2B5EF4-FFF2-40B4-BE49-F238E27FC236}">
                <a16:creationId xmlns:a16="http://schemas.microsoft.com/office/drawing/2014/main" id="{A4ED83CE-3985-427A-2C95-E23BA15540E9}"/>
              </a:ext>
            </a:extLst>
          </p:cNvPr>
          <p:cNvSpPr/>
          <p:nvPr/>
        </p:nvSpPr>
        <p:spPr>
          <a:xfrm>
            <a:off x="5598105" y="7007518"/>
            <a:ext cx="1392572" cy="829991"/>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Sensor</a:t>
            </a:r>
            <a:endParaRPr lang="nl-BE" dirty="0">
              <a:solidFill>
                <a:srgbClr val="4472C4"/>
              </a:solidFill>
            </a:endParaRPr>
          </a:p>
        </p:txBody>
      </p:sp>
      <p:sp>
        <p:nvSpPr>
          <p:cNvPr id="24" name="Rectangle 23">
            <a:extLst>
              <a:ext uri="{FF2B5EF4-FFF2-40B4-BE49-F238E27FC236}">
                <a16:creationId xmlns:a16="http://schemas.microsoft.com/office/drawing/2014/main" id="{CD78BCF0-0F15-FC12-89A6-CCB54C159460}"/>
              </a:ext>
            </a:extLst>
          </p:cNvPr>
          <p:cNvSpPr/>
          <p:nvPr/>
        </p:nvSpPr>
        <p:spPr>
          <a:xfrm>
            <a:off x="8372414" y="5645863"/>
            <a:ext cx="1761689" cy="1040948"/>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FFFFFF"/>
                </a:solidFill>
              </a:rPr>
              <a:t>Decoder</a:t>
            </a:r>
            <a:endParaRPr lang="nl-BE" dirty="0">
              <a:solidFill>
                <a:srgbClr val="FFFFFF"/>
              </a:solidFill>
            </a:endParaRPr>
          </a:p>
        </p:txBody>
      </p:sp>
      <p:sp>
        <p:nvSpPr>
          <p:cNvPr id="25" name="Rectangle 24">
            <a:extLst>
              <a:ext uri="{FF2B5EF4-FFF2-40B4-BE49-F238E27FC236}">
                <a16:creationId xmlns:a16="http://schemas.microsoft.com/office/drawing/2014/main" id="{86A97EE8-B5D6-0254-FFA2-78303EB31AA6}"/>
              </a:ext>
            </a:extLst>
          </p:cNvPr>
          <p:cNvSpPr/>
          <p:nvPr/>
        </p:nvSpPr>
        <p:spPr>
          <a:xfrm>
            <a:off x="10413387" y="5631256"/>
            <a:ext cx="1543574" cy="1070162"/>
          </a:xfrm>
          <a:prstGeom prst="rect">
            <a:avLst/>
          </a:prstGeom>
          <a:solidFill>
            <a:srgbClr val="4472C4"/>
          </a:solid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FFFFFF"/>
                </a:solidFill>
              </a:rPr>
              <a:t>Driver</a:t>
            </a:r>
            <a:endParaRPr lang="nl-BE" dirty="0">
              <a:solidFill>
                <a:srgbClr val="FFFFFF"/>
              </a:solidFill>
            </a:endParaRPr>
          </a:p>
        </p:txBody>
      </p:sp>
      <p:sp>
        <p:nvSpPr>
          <p:cNvPr id="26" name="Rectangle 25">
            <a:extLst>
              <a:ext uri="{FF2B5EF4-FFF2-40B4-BE49-F238E27FC236}">
                <a16:creationId xmlns:a16="http://schemas.microsoft.com/office/drawing/2014/main" id="{F62910B6-EE0C-90E6-153B-7C594F55B563}"/>
              </a:ext>
            </a:extLst>
          </p:cNvPr>
          <p:cNvSpPr/>
          <p:nvPr/>
        </p:nvSpPr>
        <p:spPr>
          <a:xfrm>
            <a:off x="8444418" y="7116056"/>
            <a:ext cx="1886126" cy="721453"/>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err="1">
                <a:solidFill>
                  <a:srgbClr val="4472C4"/>
                </a:solidFill>
              </a:rPr>
              <a:t>Licht-armatuur</a:t>
            </a:r>
            <a:endParaRPr lang="nl-BE" dirty="0">
              <a:solidFill>
                <a:srgbClr val="4472C4"/>
              </a:solidFill>
            </a:endParaRPr>
          </a:p>
        </p:txBody>
      </p:sp>
      <p:sp>
        <p:nvSpPr>
          <p:cNvPr id="27" name="Rectangle 26">
            <a:extLst>
              <a:ext uri="{FF2B5EF4-FFF2-40B4-BE49-F238E27FC236}">
                <a16:creationId xmlns:a16="http://schemas.microsoft.com/office/drawing/2014/main" id="{B01C23EA-ACFF-B7F4-0C01-13123CA2C8E0}"/>
              </a:ext>
            </a:extLst>
          </p:cNvPr>
          <p:cNvSpPr/>
          <p:nvPr/>
        </p:nvSpPr>
        <p:spPr>
          <a:xfrm>
            <a:off x="5598105" y="4647240"/>
            <a:ext cx="6224631" cy="569379"/>
          </a:xfrm>
          <a:prstGeom prst="rect">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CO" dirty="0">
                <a:solidFill>
                  <a:srgbClr val="4472C4"/>
                </a:solidFill>
              </a:rPr>
              <a:t>Digital </a:t>
            </a:r>
            <a:r>
              <a:rPr lang="es-CO" dirty="0" err="1">
                <a:solidFill>
                  <a:srgbClr val="4472C4"/>
                </a:solidFill>
              </a:rPr>
              <a:t>communication</a:t>
            </a:r>
            <a:r>
              <a:rPr lang="es-CO" dirty="0">
                <a:solidFill>
                  <a:srgbClr val="4472C4"/>
                </a:solidFill>
              </a:rPr>
              <a:t> </a:t>
            </a:r>
            <a:r>
              <a:rPr lang="es-CO" dirty="0" err="1">
                <a:solidFill>
                  <a:srgbClr val="4472C4"/>
                </a:solidFill>
              </a:rPr>
              <a:t>channel</a:t>
            </a:r>
            <a:endParaRPr lang="nl-BE" dirty="0">
              <a:solidFill>
                <a:srgbClr val="4472C4"/>
              </a:solidFill>
            </a:endParaRPr>
          </a:p>
        </p:txBody>
      </p:sp>
      <p:sp>
        <p:nvSpPr>
          <p:cNvPr id="28" name="Arrow: Down 27">
            <a:extLst>
              <a:ext uri="{FF2B5EF4-FFF2-40B4-BE49-F238E27FC236}">
                <a16:creationId xmlns:a16="http://schemas.microsoft.com/office/drawing/2014/main" id="{03E39398-1E4A-FD49-242B-5D19FD1F9ACF}"/>
              </a:ext>
            </a:extLst>
          </p:cNvPr>
          <p:cNvSpPr/>
          <p:nvPr/>
        </p:nvSpPr>
        <p:spPr>
          <a:xfrm flipV="1">
            <a:off x="6160167" y="6716025"/>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29" name="Arrow: Down 28">
            <a:extLst>
              <a:ext uri="{FF2B5EF4-FFF2-40B4-BE49-F238E27FC236}">
                <a16:creationId xmlns:a16="http://schemas.microsoft.com/office/drawing/2014/main" id="{5EB858F0-B568-F165-CFE9-860B0FA54858}"/>
              </a:ext>
            </a:extLst>
          </p:cNvPr>
          <p:cNvSpPr/>
          <p:nvPr/>
        </p:nvSpPr>
        <p:spPr>
          <a:xfrm flipV="1">
            <a:off x="6160166" y="5297431"/>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0" name="Arrow: Down 29">
            <a:extLst>
              <a:ext uri="{FF2B5EF4-FFF2-40B4-BE49-F238E27FC236}">
                <a16:creationId xmlns:a16="http://schemas.microsoft.com/office/drawing/2014/main" id="{C2C5E099-119F-DB36-F274-CABA57868A94}"/>
              </a:ext>
            </a:extLst>
          </p:cNvPr>
          <p:cNvSpPr/>
          <p:nvPr/>
        </p:nvSpPr>
        <p:spPr>
          <a:xfrm>
            <a:off x="9253258" y="5304652"/>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1" name="Arrow: Down 30">
            <a:extLst>
              <a:ext uri="{FF2B5EF4-FFF2-40B4-BE49-F238E27FC236}">
                <a16:creationId xmlns:a16="http://schemas.microsoft.com/office/drawing/2014/main" id="{B674DFBD-75E0-D761-D03E-B1DE06A99660}"/>
              </a:ext>
            </a:extLst>
          </p:cNvPr>
          <p:cNvSpPr/>
          <p:nvPr/>
        </p:nvSpPr>
        <p:spPr>
          <a:xfrm>
            <a:off x="9253258" y="6770294"/>
            <a:ext cx="268447" cy="257728"/>
          </a:xfrm>
          <a:prstGeom prst="downArrow">
            <a:avLst/>
          </a:prstGeom>
          <a:noFill/>
          <a:ln w="9525" cap="flat" cmpd="sng" algn="ctr">
            <a:solidFill>
              <a:srgbClr val="4472C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nl-BE">
              <a:solidFill>
                <a:srgbClr val="4472C4"/>
              </a:solidFill>
            </a:endParaRPr>
          </a:p>
        </p:txBody>
      </p:sp>
      <p:sp>
        <p:nvSpPr>
          <p:cNvPr id="32" name="Arrow: Up-Down 31">
            <a:extLst>
              <a:ext uri="{FF2B5EF4-FFF2-40B4-BE49-F238E27FC236}">
                <a16:creationId xmlns:a16="http://schemas.microsoft.com/office/drawing/2014/main" id="{E305BF83-6E78-1BB6-F0A7-0DC2BC1632E5}"/>
              </a:ext>
            </a:extLst>
          </p:cNvPr>
          <p:cNvSpPr/>
          <p:nvPr/>
        </p:nvSpPr>
        <p:spPr>
          <a:xfrm>
            <a:off x="8509083" y="4106180"/>
            <a:ext cx="402671" cy="541060"/>
          </a:xfrm>
          <a:prstGeom prst="upDownArrow">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72C4"/>
              </a:solidFill>
            </a:endParaRPr>
          </a:p>
        </p:txBody>
      </p:sp>
      <p:cxnSp>
        <p:nvCxnSpPr>
          <p:cNvPr id="33" name="Straight Arrow Connector 32">
            <a:extLst>
              <a:ext uri="{FF2B5EF4-FFF2-40B4-BE49-F238E27FC236}">
                <a16:creationId xmlns:a16="http://schemas.microsoft.com/office/drawing/2014/main" id="{E2733A74-F539-FF72-D427-1CA91AAE40DA}"/>
              </a:ext>
            </a:extLst>
          </p:cNvPr>
          <p:cNvCxnSpPr>
            <a:stCxn id="25" idx="1"/>
            <a:endCxn id="24" idx="3"/>
          </p:cNvCxnSpPr>
          <p:nvPr/>
        </p:nvCxnSpPr>
        <p:spPr>
          <a:xfrm flipH="1">
            <a:off x="10134103" y="6166337"/>
            <a:ext cx="279284" cy="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566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6B640-35CF-18DF-A9CD-F99B483F8D8B}"/>
              </a:ext>
            </a:extLst>
          </p:cNvPr>
          <p:cNvSpPr>
            <a:spLocks noGrp="1"/>
          </p:cNvSpPr>
          <p:nvPr>
            <p:ph type="body"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166F2DAF-ADBA-F756-C4D7-925AC7BA95F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71</a:t>
            </a:fld>
            <a:endParaRPr lang="nl-BE"/>
          </a:p>
        </p:txBody>
      </p:sp>
      <p:sp>
        <p:nvSpPr>
          <p:cNvPr id="4" name="Title 3">
            <a:extLst>
              <a:ext uri="{FF2B5EF4-FFF2-40B4-BE49-F238E27FC236}">
                <a16:creationId xmlns:a16="http://schemas.microsoft.com/office/drawing/2014/main" id="{783CB071-F9D0-9F9C-CD4E-45337094A2DF}"/>
              </a:ext>
            </a:extLst>
          </p:cNvPr>
          <p:cNvSpPr>
            <a:spLocks noGrp="1"/>
          </p:cNvSpPr>
          <p:nvPr>
            <p:ph type="title"/>
          </p:nvPr>
        </p:nvSpPr>
        <p:spPr/>
        <p:txBody>
          <a:bodyPr/>
          <a:lstStyle/>
          <a:p>
            <a:r>
              <a:rPr lang="nl-BE" dirty="0"/>
              <a:t>Sturing – controller </a:t>
            </a:r>
            <a:endParaRPr lang="en-US" dirty="0"/>
          </a:p>
        </p:txBody>
      </p:sp>
      <p:sp>
        <p:nvSpPr>
          <p:cNvPr id="5" name="Date Placeholder 4">
            <a:extLst>
              <a:ext uri="{FF2B5EF4-FFF2-40B4-BE49-F238E27FC236}">
                <a16:creationId xmlns:a16="http://schemas.microsoft.com/office/drawing/2014/main" id="{73E69D19-4392-87F1-C050-9403CD0A67A2}"/>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CF431686-9744-FE77-8701-8AA1E18C244F}"/>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Content Placeholder 5">
            <a:extLst>
              <a:ext uri="{FF2B5EF4-FFF2-40B4-BE49-F238E27FC236}">
                <a16:creationId xmlns:a16="http://schemas.microsoft.com/office/drawing/2014/main" id="{CFDFBD64-673B-7819-A169-10A5294502D7}"/>
              </a:ext>
            </a:extLst>
          </p:cNvPr>
          <p:cNvPicPr>
            <a:picLocks noGrp="1" noChangeAspect="1"/>
          </p:cNvPicPr>
          <p:nvPr>
            <p:ph idx="1"/>
          </p:nvPr>
        </p:nvPicPr>
        <p:blipFill rotWithShape="1">
          <a:blip r:embed="rId2"/>
          <a:srcRect l="56530" t="27507" r="13370" b="6581"/>
          <a:stretch/>
        </p:blipFill>
        <p:spPr>
          <a:xfrm>
            <a:off x="947312" y="2584938"/>
            <a:ext cx="9536483" cy="5873263"/>
          </a:xfrm>
        </p:spPr>
      </p:pic>
      <p:pic>
        <p:nvPicPr>
          <p:cNvPr id="8" name="Picture 7">
            <a:extLst>
              <a:ext uri="{FF2B5EF4-FFF2-40B4-BE49-F238E27FC236}">
                <a16:creationId xmlns:a16="http://schemas.microsoft.com/office/drawing/2014/main" id="{3B6BF697-0CE9-6A12-D396-5A12FF9CE6C7}"/>
              </a:ext>
            </a:extLst>
          </p:cNvPr>
          <p:cNvPicPr>
            <a:picLocks noChangeAspect="1"/>
          </p:cNvPicPr>
          <p:nvPr/>
        </p:nvPicPr>
        <p:blipFill rotWithShape="1">
          <a:blip r:embed="rId3"/>
          <a:srcRect l="56291" t="21359" r="14533" b="6410"/>
          <a:stretch/>
        </p:blipFill>
        <p:spPr>
          <a:xfrm>
            <a:off x="10886456" y="4662264"/>
            <a:ext cx="5451601" cy="3795937"/>
          </a:xfrm>
          <a:prstGeom prst="rect">
            <a:avLst/>
          </a:prstGeom>
        </p:spPr>
      </p:pic>
      <p:pic>
        <p:nvPicPr>
          <p:cNvPr id="9" name="Picture 8">
            <a:extLst>
              <a:ext uri="{FF2B5EF4-FFF2-40B4-BE49-F238E27FC236}">
                <a16:creationId xmlns:a16="http://schemas.microsoft.com/office/drawing/2014/main" id="{482E1715-06C0-447B-D009-A2962512343A}"/>
              </a:ext>
            </a:extLst>
          </p:cNvPr>
          <p:cNvPicPr>
            <a:picLocks noChangeAspect="1"/>
          </p:cNvPicPr>
          <p:nvPr/>
        </p:nvPicPr>
        <p:blipFill rotWithShape="1">
          <a:blip r:embed="rId4"/>
          <a:srcRect l="58105" t="28242" r="13750" b="8168"/>
          <a:stretch/>
        </p:blipFill>
        <p:spPr>
          <a:xfrm>
            <a:off x="10886456" y="888883"/>
            <a:ext cx="5596203" cy="3556007"/>
          </a:xfrm>
          <a:prstGeom prst="rect">
            <a:avLst/>
          </a:prstGeom>
        </p:spPr>
      </p:pic>
      <p:pic>
        <p:nvPicPr>
          <p:cNvPr id="10" name="Content Placeholder 5">
            <a:extLst>
              <a:ext uri="{FF2B5EF4-FFF2-40B4-BE49-F238E27FC236}">
                <a16:creationId xmlns:a16="http://schemas.microsoft.com/office/drawing/2014/main" id="{520A96A5-463E-E1B5-8C62-53CA5913FAAF}"/>
              </a:ext>
            </a:extLst>
          </p:cNvPr>
          <p:cNvPicPr>
            <a:picLocks noChangeAspect="1"/>
          </p:cNvPicPr>
          <p:nvPr/>
        </p:nvPicPr>
        <p:blipFill rotWithShape="1">
          <a:blip r:embed="rId2"/>
          <a:srcRect l="56530" t="27507" r="13370" b="6581"/>
          <a:stretch/>
        </p:blipFill>
        <p:spPr>
          <a:xfrm>
            <a:off x="1264343" y="2708032"/>
            <a:ext cx="8629753" cy="5314832"/>
          </a:xfrm>
          <a:prstGeom prst="rect">
            <a:avLst/>
          </a:prstGeom>
        </p:spPr>
      </p:pic>
    </p:spTree>
    <p:extLst>
      <p:ext uri="{BB962C8B-B14F-4D97-AF65-F5344CB8AC3E}">
        <p14:creationId xmlns:p14="http://schemas.microsoft.com/office/powerpoint/2010/main" val="3425228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7E7EF7-5905-F459-F68D-CBAF03B0A314}"/>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72</a:t>
            </a:fld>
            <a:endParaRPr lang="nl-BE"/>
          </a:p>
        </p:txBody>
      </p:sp>
      <p:sp>
        <p:nvSpPr>
          <p:cNvPr id="4" name="Title 3">
            <a:extLst>
              <a:ext uri="{FF2B5EF4-FFF2-40B4-BE49-F238E27FC236}">
                <a16:creationId xmlns:a16="http://schemas.microsoft.com/office/drawing/2014/main" id="{16CE470A-BC41-8CB8-E6B6-D4247EB7C661}"/>
              </a:ext>
            </a:extLst>
          </p:cNvPr>
          <p:cNvSpPr>
            <a:spLocks noGrp="1"/>
          </p:cNvSpPr>
          <p:nvPr>
            <p:ph type="title"/>
          </p:nvPr>
        </p:nvSpPr>
        <p:spPr/>
        <p:txBody>
          <a:bodyPr/>
          <a:lstStyle/>
          <a:p>
            <a:r>
              <a:rPr lang="nl-BE" dirty="0"/>
              <a:t>Sturing – </a:t>
            </a:r>
            <a:r>
              <a:rPr lang="nl-BE" dirty="0" err="1"/>
              <a:t>algortime</a:t>
            </a:r>
            <a:r>
              <a:rPr lang="nl-BE" dirty="0"/>
              <a:t> aanwezigheid</a:t>
            </a:r>
            <a:endParaRPr lang="en-US" dirty="0"/>
          </a:p>
        </p:txBody>
      </p:sp>
      <p:sp>
        <p:nvSpPr>
          <p:cNvPr id="5" name="Date Placeholder 4">
            <a:extLst>
              <a:ext uri="{FF2B5EF4-FFF2-40B4-BE49-F238E27FC236}">
                <a16:creationId xmlns:a16="http://schemas.microsoft.com/office/drawing/2014/main" id="{F72C13CC-2574-6786-C035-DB36BD2076CB}"/>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9FD0C516-8811-D640-60F9-0A81D5126880}"/>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Content Placeholder 5">
            <a:extLst>
              <a:ext uri="{FF2B5EF4-FFF2-40B4-BE49-F238E27FC236}">
                <a16:creationId xmlns:a16="http://schemas.microsoft.com/office/drawing/2014/main" id="{612D7828-DAD8-5DE6-4C45-7F4506E0A8F6}"/>
              </a:ext>
            </a:extLst>
          </p:cNvPr>
          <p:cNvPicPr>
            <a:picLocks noGrp="1" noChangeAspect="1"/>
          </p:cNvPicPr>
          <p:nvPr>
            <p:ph idx="1"/>
          </p:nvPr>
        </p:nvPicPr>
        <p:blipFill rotWithShape="1">
          <a:blip r:embed="rId2"/>
          <a:srcRect l="62455" t="15238" r="14230" b="12017"/>
          <a:stretch/>
        </p:blipFill>
        <p:spPr>
          <a:xfrm>
            <a:off x="322997" y="1985318"/>
            <a:ext cx="8124092" cy="7128808"/>
          </a:xfrm>
        </p:spPr>
      </p:pic>
      <p:pic>
        <p:nvPicPr>
          <p:cNvPr id="9" name="Picture 8">
            <a:extLst>
              <a:ext uri="{FF2B5EF4-FFF2-40B4-BE49-F238E27FC236}">
                <a16:creationId xmlns:a16="http://schemas.microsoft.com/office/drawing/2014/main" id="{A8AC5984-2289-6CAB-FF4A-CF3C85E62454}"/>
              </a:ext>
            </a:extLst>
          </p:cNvPr>
          <p:cNvPicPr>
            <a:picLocks noChangeAspect="1"/>
          </p:cNvPicPr>
          <p:nvPr/>
        </p:nvPicPr>
        <p:blipFill rotWithShape="1">
          <a:blip r:embed="rId3"/>
          <a:srcRect l="56538" t="31758" r="25082" b="44505"/>
          <a:stretch/>
        </p:blipFill>
        <p:spPr>
          <a:xfrm>
            <a:off x="8447089" y="5406301"/>
            <a:ext cx="8997707" cy="3268227"/>
          </a:xfrm>
          <a:prstGeom prst="rect">
            <a:avLst/>
          </a:prstGeom>
        </p:spPr>
      </p:pic>
      <p:pic>
        <p:nvPicPr>
          <p:cNvPr id="12" name="Picture 11">
            <a:extLst>
              <a:ext uri="{FF2B5EF4-FFF2-40B4-BE49-F238E27FC236}">
                <a16:creationId xmlns:a16="http://schemas.microsoft.com/office/drawing/2014/main" id="{3401D940-FE85-BD8C-C886-C9D605D5BD30}"/>
              </a:ext>
            </a:extLst>
          </p:cNvPr>
          <p:cNvPicPr>
            <a:picLocks noChangeAspect="1"/>
          </p:cNvPicPr>
          <p:nvPr/>
        </p:nvPicPr>
        <p:blipFill>
          <a:blip r:embed="rId4"/>
          <a:stretch>
            <a:fillRect/>
          </a:stretch>
        </p:blipFill>
        <p:spPr>
          <a:xfrm>
            <a:off x="322997" y="2141698"/>
            <a:ext cx="7310149" cy="6529205"/>
          </a:xfrm>
          <a:prstGeom prst="rect">
            <a:avLst/>
          </a:prstGeom>
        </p:spPr>
      </p:pic>
    </p:spTree>
    <p:extLst>
      <p:ext uri="{BB962C8B-B14F-4D97-AF65-F5344CB8AC3E}">
        <p14:creationId xmlns:p14="http://schemas.microsoft.com/office/powerpoint/2010/main" val="702087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820C91-2B6D-871D-C625-5DC20C334BE6}"/>
              </a:ext>
            </a:extLst>
          </p:cNvPr>
          <p:cNvSpPr>
            <a:spLocks noGrp="1"/>
          </p:cNvSpPr>
          <p:nvPr>
            <p:ph type="body"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C764FD48-0C32-93AF-3473-D389C02F99A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73</a:t>
            </a:fld>
            <a:endParaRPr lang="nl-BE"/>
          </a:p>
        </p:txBody>
      </p:sp>
      <p:sp>
        <p:nvSpPr>
          <p:cNvPr id="4" name="Title 3">
            <a:extLst>
              <a:ext uri="{FF2B5EF4-FFF2-40B4-BE49-F238E27FC236}">
                <a16:creationId xmlns:a16="http://schemas.microsoft.com/office/drawing/2014/main" id="{892DECC6-2958-11D8-2D11-60768CA3BD4F}"/>
              </a:ext>
            </a:extLst>
          </p:cNvPr>
          <p:cNvSpPr>
            <a:spLocks noGrp="1"/>
          </p:cNvSpPr>
          <p:nvPr>
            <p:ph type="title"/>
          </p:nvPr>
        </p:nvSpPr>
        <p:spPr/>
        <p:txBody>
          <a:bodyPr/>
          <a:lstStyle/>
          <a:p>
            <a:r>
              <a:rPr lang="nl-BE" dirty="0"/>
              <a:t>Sturing – </a:t>
            </a:r>
            <a:r>
              <a:rPr lang="nl-BE" dirty="0" err="1"/>
              <a:t>algortime</a:t>
            </a:r>
            <a:r>
              <a:rPr lang="nl-BE" dirty="0"/>
              <a:t> daglicht</a:t>
            </a:r>
            <a:endParaRPr lang="en-US" dirty="0"/>
          </a:p>
        </p:txBody>
      </p:sp>
      <p:sp>
        <p:nvSpPr>
          <p:cNvPr id="5" name="Date Placeholder 4">
            <a:extLst>
              <a:ext uri="{FF2B5EF4-FFF2-40B4-BE49-F238E27FC236}">
                <a16:creationId xmlns:a16="http://schemas.microsoft.com/office/drawing/2014/main" id="{3229FB4E-1C2B-55E4-8BAB-77CEDF3B0DBC}"/>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02B79E92-0396-5F4A-9FEA-1D167E19106C}"/>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Content Placeholder 5">
            <a:extLst>
              <a:ext uri="{FF2B5EF4-FFF2-40B4-BE49-F238E27FC236}">
                <a16:creationId xmlns:a16="http://schemas.microsoft.com/office/drawing/2014/main" id="{14FBA9FB-1307-C8DE-8862-8E860FC3FEB2}"/>
              </a:ext>
            </a:extLst>
          </p:cNvPr>
          <p:cNvPicPr>
            <a:picLocks noChangeAspect="1"/>
          </p:cNvPicPr>
          <p:nvPr/>
        </p:nvPicPr>
        <p:blipFill rotWithShape="1">
          <a:blip r:embed="rId3"/>
          <a:srcRect l="63028" t="40417" r="13657" b="37159"/>
          <a:stretch/>
        </p:blipFill>
        <p:spPr>
          <a:xfrm>
            <a:off x="1374946" y="1828799"/>
            <a:ext cx="14144285" cy="3825910"/>
          </a:xfrm>
          <a:prstGeom prst="rect">
            <a:avLst/>
          </a:prstGeom>
        </p:spPr>
      </p:pic>
      <p:pic>
        <p:nvPicPr>
          <p:cNvPr id="9" name="Picture 8">
            <a:extLst>
              <a:ext uri="{FF2B5EF4-FFF2-40B4-BE49-F238E27FC236}">
                <a16:creationId xmlns:a16="http://schemas.microsoft.com/office/drawing/2014/main" id="{35325DD5-BB48-041F-3708-F185797890BC}"/>
              </a:ext>
            </a:extLst>
          </p:cNvPr>
          <p:cNvPicPr>
            <a:picLocks noChangeAspect="1"/>
          </p:cNvPicPr>
          <p:nvPr/>
        </p:nvPicPr>
        <p:blipFill rotWithShape="1">
          <a:blip r:embed="rId4"/>
          <a:srcRect l="56126" t="36740" r="13050" b="28389"/>
          <a:stretch/>
        </p:blipFill>
        <p:spPr>
          <a:xfrm>
            <a:off x="3985938" y="5887541"/>
            <a:ext cx="10704014" cy="3405823"/>
          </a:xfrm>
          <a:prstGeom prst="rect">
            <a:avLst/>
          </a:prstGeom>
        </p:spPr>
      </p:pic>
    </p:spTree>
    <p:extLst>
      <p:ext uri="{BB962C8B-B14F-4D97-AF65-F5344CB8AC3E}">
        <p14:creationId xmlns:p14="http://schemas.microsoft.com/office/powerpoint/2010/main" val="1808317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2D02B9-5C12-FA7F-0C60-25617ADF63FC}"/>
              </a:ext>
            </a:extLst>
          </p:cNvPr>
          <p:cNvSpPr>
            <a:spLocks noGrp="1"/>
          </p:cNvSpPr>
          <p:nvPr>
            <p:ph type="body"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FFCF21F6-F1E2-435C-F980-0E74E6634E80}"/>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74</a:t>
            </a:fld>
            <a:endParaRPr lang="nl-BE"/>
          </a:p>
        </p:txBody>
      </p:sp>
      <p:sp>
        <p:nvSpPr>
          <p:cNvPr id="4" name="Title 3">
            <a:extLst>
              <a:ext uri="{FF2B5EF4-FFF2-40B4-BE49-F238E27FC236}">
                <a16:creationId xmlns:a16="http://schemas.microsoft.com/office/drawing/2014/main" id="{AF747791-2AB0-F131-FC8A-CC00FD3F3E28}"/>
              </a:ext>
            </a:extLst>
          </p:cNvPr>
          <p:cNvSpPr>
            <a:spLocks noGrp="1"/>
          </p:cNvSpPr>
          <p:nvPr>
            <p:ph type="title"/>
          </p:nvPr>
        </p:nvSpPr>
        <p:spPr/>
        <p:txBody>
          <a:bodyPr/>
          <a:lstStyle/>
          <a:p>
            <a:r>
              <a:rPr lang="nl-BE" dirty="0"/>
              <a:t>Sturing – algoritme </a:t>
            </a:r>
            <a:r>
              <a:rPr lang="nl-BE" dirty="0" err="1"/>
              <a:t>vb</a:t>
            </a:r>
            <a:r>
              <a:rPr lang="nl-BE" dirty="0"/>
              <a:t> kunst</a:t>
            </a:r>
            <a:endParaRPr lang="en-US" dirty="0"/>
          </a:p>
        </p:txBody>
      </p:sp>
      <p:sp>
        <p:nvSpPr>
          <p:cNvPr id="5" name="Date Placeholder 4">
            <a:extLst>
              <a:ext uri="{FF2B5EF4-FFF2-40B4-BE49-F238E27FC236}">
                <a16:creationId xmlns:a16="http://schemas.microsoft.com/office/drawing/2014/main" id="{66C2AC85-3A66-F669-64E4-0D830A19E89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85E7EFCA-CE2E-C556-BBD8-3718DC89C77B}"/>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Content Placeholder 5">
            <a:extLst>
              <a:ext uri="{FF2B5EF4-FFF2-40B4-BE49-F238E27FC236}">
                <a16:creationId xmlns:a16="http://schemas.microsoft.com/office/drawing/2014/main" id="{C2B74BFB-1D09-BD1A-F7DA-8655F2620B87}"/>
              </a:ext>
            </a:extLst>
          </p:cNvPr>
          <p:cNvPicPr>
            <a:picLocks noChangeAspect="1"/>
          </p:cNvPicPr>
          <p:nvPr/>
        </p:nvPicPr>
        <p:blipFill rotWithShape="1">
          <a:blip r:embed="rId2"/>
          <a:srcRect l="62932" t="28187" r="13752" b="35799"/>
          <a:stretch/>
        </p:blipFill>
        <p:spPr>
          <a:xfrm>
            <a:off x="2637673" y="2602748"/>
            <a:ext cx="12906906" cy="5607105"/>
          </a:xfrm>
          <a:prstGeom prst="rect">
            <a:avLst/>
          </a:prstGeom>
        </p:spPr>
      </p:pic>
    </p:spTree>
    <p:extLst>
      <p:ext uri="{BB962C8B-B14F-4D97-AF65-F5344CB8AC3E}">
        <p14:creationId xmlns:p14="http://schemas.microsoft.com/office/powerpoint/2010/main" val="36006666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91CF2B-9975-B8D9-6095-61CE6AC5CAD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75</a:t>
            </a:fld>
            <a:endParaRPr lang="nl-BE"/>
          </a:p>
        </p:txBody>
      </p:sp>
      <p:sp>
        <p:nvSpPr>
          <p:cNvPr id="5" name="Date Placeholder 4">
            <a:extLst>
              <a:ext uri="{FF2B5EF4-FFF2-40B4-BE49-F238E27FC236}">
                <a16:creationId xmlns:a16="http://schemas.microsoft.com/office/drawing/2014/main" id="{ADB087E4-27CE-534A-B4BB-12ADEC9D72C1}"/>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D6059DDB-CD4E-3844-2E33-6C3E9DEB2A75}"/>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FDE1A394-AB49-8983-DD8F-DC72BE3F0A81}"/>
              </a:ext>
            </a:extLst>
          </p:cNvPr>
          <p:cNvPicPr>
            <a:picLocks noChangeAspect="1"/>
          </p:cNvPicPr>
          <p:nvPr/>
        </p:nvPicPr>
        <p:blipFill>
          <a:blip r:embed="rId3"/>
          <a:stretch>
            <a:fillRect/>
          </a:stretch>
        </p:blipFill>
        <p:spPr>
          <a:xfrm>
            <a:off x="0" y="432595"/>
            <a:ext cx="18165182" cy="9854405"/>
          </a:xfrm>
          <a:prstGeom prst="rect">
            <a:avLst/>
          </a:prstGeom>
        </p:spPr>
      </p:pic>
    </p:spTree>
    <p:extLst>
      <p:ext uri="{BB962C8B-B14F-4D97-AF65-F5344CB8AC3E}">
        <p14:creationId xmlns:p14="http://schemas.microsoft.com/office/powerpoint/2010/main" val="12258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FA1848-90AC-9875-D147-4221F27198B7}"/>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Specifieke lichtstroom</a:t>
            </a:r>
          </a:p>
          <a:p>
            <a:pPr marL="1143000" lvl="1" indent="-457200">
              <a:buFont typeface="Arial" panose="020B0604020202020204" pitchFamily="34" charset="0"/>
              <a:buChar char="•"/>
            </a:pPr>
            <a:r>
              <a:rPr lang="nl-BE" sz="2800" dirty="0"/>
              <a:t>Verhouding tussen lichtstroom en elektrisch vermogen</a:t>
            </a:r>
          </a:p>
          <a:p>
            <a:pPr marL="1143000" lvl="1" indent="-457200">
              <a:buFont typeface="Arial" panose="020B0604020202020204" pitchFamily="34" charset="0"/>
              <a:buChar char="•"/>
            </a:pPr>
            <a:endParaRPr lang="nl-BE" sz="2800" dirty="0"/>
          </a:p>
          <a:p>
            <a:pPr marL="1143000" lvl="1" indent="-457200">
              <a:buFont typeface="Arial" panose="020B0604020202020204" pitchFamily="34" charset="0"/>
              <a:buChar char="•"/>
            </a:pPr>
            <a:endParaRPr lang="nl-BE" sz="2800" dirty="0"/>
          </a:p>
          <a:p>
            <a:pPr marL="1143000" lvl="1" indent="-457200">
              <a:buFont typeface="Arial" panose="020B0604020202020204" pitchFamily="34" charset="0"/>
              <a:buChar char="•"/>
            </a:pPr>
            <a:endParaRPr lang="nl-BE" sz="2800" dirty="0"/>
          </a:p>
          <a:p>
            <a:pPr marL="1143000" lvl="1" indent="-457200">
              <a:buFont typeface="Arial" panose="020B0604020202020204" pitchFamily="34" charset="0"/>
              <a:buChar char="•"/>
            </a:pPr>
            <a:endParaRPr lang="nl-BE" sz="2800" dirty="0"/>
          </a:p>
          <a:p>
            <a:pPr lvl="1"/>
            <a:endParaRPr lang="nl-BE" sz="2800" dirty="0"/>
          </a:p>
          <a:p>
            <a:pPr marL="1143000" lvl="1" indent="-457200">
              <a:buFont typeface="Arial" panose="020B0604020202020204" pitchFamily="34" charset="0"/>
              <a:buChar char="•"/>
            </a:pPr>
            <a:endParaRPr lang="nl-BE" sz="2800" dirty="0"/>
          </a:p>
          <a:p>
            <a:pPr marL="1143000" lvl="1" indent="-457200">
              <a:buFont typeface="Arial" panose="020B0604020202020204" pitchFamily="34" charset="0"/>
              <a:buChar char="•"/>
            </a:pPr>
            <a:endParaRPr lang="nl-BE" sz="2800" dirty="0"/>
          </a:p>
          <a:p>
            <a:pPr lvl="1"/>
            <a:endParaRPr lang="en-US" sz="2800" dirty="0"/>
          </a:p>
        </p:txBody>
      </p:sp>
      <p:sp>
        <p:nvSpPr>
          <p:cNvPr id="3" name="Slide Number Placeholder 2">
            <a:extLst>
              <a:ext uri="{FF2B5EF4-FFF2-40B4-BE49-F238E27FC236}">
                <a16:creationId xmlns:a16="http://schemas.microsoft.com/office/drawing/2014/main" id="{8497973C-8A0E-FA39-5B3D-90AF046860D2}"/>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8</a:t>
            </a:fld>
            <a:endParaRPr lang="nl-BE"/>
          </a:p>
        </p:txBody>
      </p:sp>
      <p:sp>
        <p:nvSpPr>
          <p:cNvPr id="4" name="Title 3">
            <a:extLst>
              <a:ext uri="{FF2B5EF4-FFF2-40B4-BE49-F238E27FC236}">
                <a16:creationId xmlns:a16="http://schemas.microsoft.com/office/drawing/2014/main" id="{11A306A4-3548-3FF2-1F28-48461FF4CC9B}"/>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EA99109B-FC17-85BF-58FF-CBD7ABFD5479}"/>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2FCE1039-EE34-AFFF-1CD6-62C3E43B5A43}"/>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8" name="Picture 7">
            <a:extLst>
              <a:ext uri="{FF2B5EF4-FFF2-40B4-BE49-F238E27FC236}">
                <a16:creationId xmlns:a16="http://schemas.microsoft.com/office/drawing/2014/main" id="{5EFA92B0-F886-1A64-96B9-61A43097120A}"/>
              </a:ext>
            </a:extLst>
          </p:cNvPr>
          <p:cNvPicPr>
            <a:picLocks noChangeAspect="1"/>
          </p:cNvPicPr>
          <p:nvPr/>
        </p:nvPicPr>
        <p:blipFill>
          <a:blip r:embed="rId2"/>
          <a:stretch>
            <a:fillRect/>
          </a:stretch>
        </p:blipFill>
        <p:spPr>
          <a:xfrm>
            <a:off x="1735019" y="3370190"/>
            <a:ext cx="3330124" cy="1274961"/>
          </a:xfrm>
          <a:prstGeom prst="rect">
            <a:avLst/>
          </a:prstGeom>
        </p:spPr>
      </p:pic>
      <p:graphicFrame>
        <p:nvGraphicFramePr>
          <p:cNvPr id="10" name="Table 10">
            <a:extLst>
              <a:ext uri="{FF2B5EF4-FFF2-40B4-BE49-F238E27FC236}">
                <a16:creationId xmlns:a16="http://schemas.microsoft.com/office/drawing/2014/main" id="{BD0B45F8-8BDC-6C3A-6FB8-1EE02DB65590}"/>
              </a:ext>
            </a:extLst>
          </p:cNvPr>
          <p:cNvGraphicFramePr>
            <a:graphicFrameLocks noGrp="1"/>
          </p:cNvGraphicFramePr>
          <p:nvPr>
            <p:extLst>
              <p:ext uri="{D42A27DB-BD31-4B8C-83A1-F6EECF244321}">
                <p14:modId xmlns:p14="http://schemas.microsoft.com/office/powerpoint/2010/main" val="420441022"/>
              </p:ext>
            </p:extLst>
          </p:nvPr>
        </p:nvGraphicFramePr>
        <p:xfrm>
          <a:off x="2081784" y="4960699"/>
          <a:ext cx="14124432" cy="4023360"/>
        </p:xfrm>
        <a:graphic>
          <a:graphicData uri="http://schemas.openxmlformats.org/drawingml/2006/table">
            <a:tbl>
              <a:tblPr firstRow="1" bandRow="1">
                <a:tableStyleId>{5C22544A-7EE6-4342-B048-85BDC9FD1C3A}</a:tableStyleId>
              </a:tblPr>
              <a:tblGrid>
                <a:gridCol w="4708144">
                  <a:extLst>
                    <a:ext uri="{9D8B030D-6E8A-4147-A177-3AD203B41FA5}">
                      <a16:colId xmlns:a16="http://schemas.microsoft.com/office/drawing/2014/main" val="4100547621"/>
                    </a:ext>
                  </a:extLst>
                </a:gridCol>
                <a:gridCol w="3561711">
                  <a:extLst>
                    <a:ext uri="{9D8B030D-6E8A-4147-A177-3AD203B41FA5}">
                      <a16:colId xmlns:a16="http://schemas.microsoft.com/office/drawing/2014/main" val="357142086"/>
                    </a:ext>
                  </a:extLst>
                </a:gridCol>
                <a:gridCol w="5854577">
                  <a:extLst>
                    <a:ext uri="{9D8B030D-6E8A-4147-A177-3AD203B41FA5}">
                      <a16:colId xmlns:a16="http://schemas.microsoft.com/office/drawing/2014/main" val="2237348032"/>
                    </a:ext>
                  </a:extLst>
                </a:gridCol>
              </a:tblGrid>
              <a:tr h="370840">
                <a:tc>
                  <a:txBody>
                    <a:bodyPr/>
                    <a:lstStyle/>
                    <a:p>
                      <a:endParaRPr lang="en-US"/>
                    </a:p>
                  </a:txBody>
                  <a:tcPr/>
                </a:tc>
                <a:tc>
                  <a:txBody>
                    <a:bodyPr/>
                    <a:lstStyle/>
                    <a:p>
                      <a:r>
                        <a:rPr lang="nl-BE" dirty="0"/>
                        <a:t>Lichtstroom [lm]</a:t>
                      </a:r>
                      <a:endParaRPr lang="en-US" dirty="0"/>
                    </a:p>
                  </a:txBody>
                  <a:tcPr/>
                </a:tc>
                <a:tc>
                  <a:txBody>
                    <a:bodyPr/>
                    <a:lstStyle/>
                    <a:p>
                      <a:r>
                        <a:rPr lang="nl-BE" dirty="0"/>
                        <a:t>Specifieke lichtstroom [lm/W]</a:t>
                      </a:r>
                      <a:endParaRPr lang="en-US" dirty="0"/>
                    </a:p>
                  </a:txBody>
                  <a:tcPr/>
                </a:tc>
                <a:extLst>
                  <a:ext uri="{0D108BD9-81ED-4DB2-BD59-A6C34878D82A}">
                    <a16:rowId xmlns:a16="http://schemas.microsoft.com/office/drawing/2014/main" val="684316536"/>
                  </a:ext>
                </a:extLst>
              </a:tr>
              <a:tr h="370840">
                <a:tc>
                  <a:txBody>
                    <a:bodyPr/>
                    <a:lstStyle/>
                    <a:p>
                      <a:r>
                        <a:rPr lang="nl-BE" dirty="0"/>
                        <a:t>Gloeilamp (100W)</a:t>
                      </a:r>
                      <a:endParaRPr lang="en-US" dirty="0"/>
                    </a:p>
                  </a:txBody>
                  <a:tcPr/>
                </a:tc>
                <a:tc>
                  <a:txBody>
                    <a:bodyPr/>
                    <a:lstStyle/>
                    <a:p>
                      <a:r>
                        <a:rPr lang="nl-BE" dirty="0"/>
                        <a:t>1300</a:t>
                      </a:r>
                      <a:endParaRPr lang="en-US" dirty="0"/>
                    </a:p>
                  </a:txBody>
                  <a:tcPr/>
                </a:tc>
                <a:tc>
                  <a:txBody>
                    <a:bodyPr/>
                    <a:lstStyle/>
                    <a:p>
                      <a:r>
                        <a:rPr lang="nl-BE" dirty="0"/>
                        <a:t>13</a:t>
                      </a:r>
                      <a:endParaRPr lang="en-US" dirty="0"/>
                    </a:p>
                  </a:txBody>
                  <a:tcPr/>
                </a:tc>
                <a:extLst>
                  <a:ext uri="{0D108BD9-81ED-4DB2-BD59-A6C34878D82A}">
                    <a16:rowId xmlns:a16="http://schemas.microsoft.com/office/drawing/2014/main" val="224162189"/>
                  </a:ext>
                </a:extLst>
              </a:tr>
              <a:tr h="370840">
                <a:tc>
                  <a:txBody>
                    <a:bodyPr/>
                    <a:lstStyle/>
                    <a:p>
                      <a:r>
                        <a:rPr lang="nl-BE" dirty="0"/>
                        <a:t>Halogeenlamp (100W)</a:t>
                      </a:r>
                    </a:p>
                  </a:txBody>
                  <a:tcPr/>
                </a:tc>
                <a:tc>
                  <a:txBody>
                    <a:bodyPr/>
                    <a:lstStyle/>
                    <a:p>
                      <a:r>
                        <a:rPr lang="nl-BE" dirty="0"/>
                        <a:t>2000</a:t>
                      </a:r>
                      <a:endParaRPr lang="en-US" dirty="0"/>
                    </a:p>
                  </a:txBody>
                  <a:tcPr/>
                </a:tc>
                <a:tc>
                  <a:txBody>
                    <a:bodyPr/>
                    <a:lstStyle/>
                    <a:p>
                      <a:r>
                        <a:rPr lang="nl-BE" dirty="0"/>
                        <a:t>20</a:t>
                      </a:r>
                      <a:endParaRPr lang="en-US" dirty="0"/>
                    </a:p>
                  </a:txBody>
                  <a:tcPr/>
                </a:tc>
                <a:extLst>
                  <a:ext uri="{0D108BD9-81ED-4DB2-BD59-A6C34878D82A}">
                    <a16:rowId xmlns:a16="http://schemas.microsoft.com/office/drawing/2014/main" val="1533531415"/>
                  </a:ext>
                </a:extLst>
              </a:tr>
              <a:tr h="370840">
                <a:tc>
                  <a:txBody>
                    <a:bodyPr/>
                    <a:lstStyle/>
                    <a:p>
                      <a:r>
                        <a:rPr lang="nl-BE" dirty="0"/>
                        <a:t>Spaarlamp (13W)</a:t>
                      </a:r>
                      <a:endParaRPr lang="en-US" dirty="0"/>
                    </a:p>
                  </a:txBody>
                  <a:tcPr/>
                </a:tc>
                <a:tc>
                  <a:txBody>
                    <a:bodyPr/>
                    <a:lstStyle/>
                    <a:p>
                      <a:r>
                        <a:rPr lang="nl-BE" dirty="0"/>
                        <a:t>900</a:t>
                      </a:r>
                      <a:endParaRPr lang="en-US" dirty="0"/>
                    </a:p>
                  </a:txBody>
                  <a:tcPr/>
                </a:tc>
                <a:tc>
                  <a:txBody>
                    <a:bodyPr/>
                    <a:lstStyle/>
                    <a:p>
                      <a:r>
                        <a:rPr lang="nl-BE" dirty="0"/>
                        <a:t>65-75</a:t>
                      </a:r>
                      <a:endParaRPr lang="en-US" dirty="0"/>
                    </a:p>
                  </a:txBody>
                  <a:tcPr/>
                </a:tc>
                <a:extLst>
                  <a:ext uri="{0D108BD9-81ED-4DB2-BD59-A6C34878D82A}">
                    <a16:rowId xmlns:a16="http://schemas.microsoft.com/office/drawing/2014/main" val="3302601854"/>
                  </a:ext>
                </a:extLst>
              </a:tr>
              <a:tr h="370840">
                <a:tc>
                  <a:txBody>
                    <a:bodyPr/>
                    <a:lstStyle/>
                    <a:p>
                      <a:r>
                        <a:rPr lang="nl-BE" dirty="0"/>
                        <a:t>Hogedruk natriumlamp (150W)</a:t>
                      </a:r>
                      <a:endParaRPr lang="en-US" dirty="0"/>
                    </a:p>
                  </a:txBody>
                  <a:tcPr/>
                </a:tc>
                <a:tc>
                  <a:txBody>
                    <a:bodyPr/>
                    <a:lstStyle/>
                    <a:p>
                      <a:r>
                        <a:rPr lang="nl-BE" dirty="0"/>
                        <a:t>16000</a:t>
                      </a:r>
                      <a:endParaRPr lang="en-US" dirty="0"/>
                    </a:p>
                  </a:txBody>
                  <a:tcPr/>
                </a:tc>
                <a:tc>
                  <a:txBody>
                    <a:bodyPr/>
                    <a:lstStyle/>
                    <a:p>
                      <a:r>
                        <a:rPr lang="nl-BE" dirty="0"/>
                        <a:t>100-110</a:t>
                      </a:r>
                      <a:endParaRPr lang="en-US" dirty="0"/>
                    </a:p>
                  </a:txBody>
                  <a:tcPr/>
                </a:tc>
                <a:extLst>
                  <a:ext uri="{0D108BD9-81ED-4DB2-BD59-A6C34878D82A}">
                    <a16:rowId xmlns:a16="http://schemas.microsoft.com/office/drawing/2014/main" val="174101915"/>
                  </a:ext>
                </a:extLst>
              </a:tr>
              <a:tr h="370840">
                <a:tc>
                  <a:txBody>
                    <a:bodyPr/>
                    <a:lstStyle/>
                    <a:p>
                      <a:r>
                        <a:rPr lang="nl-BE" dirty="0"/>
                        <a:t>TL (60W)</a:t>
                      </a:r>
                    </a:p>
                  </a:txBody>
                  <a:tcPr/>
                </a:tc>
                <a:tc>
                  <a:txBody>
                    <a:bodyPr/>
                    <a:lstStyle/>
                    <a:p>
                      <a:r>
                        <a:rPr lang="nl-BE" dirty="0"/>
                        <a:t>5400</a:t>
                      </a:r>
                      <a:endParaRPr lang="en-US" dirty="0"/>
                    </a:p>
                  </a:txBody>
                  <a:tcPr/>
                </a:tc>
                <a:tc>
                  <a:txBody>
                    <a:bodyPr/>
                    <a:lstStyle/>
                    <a:p>
                      <a:r>
                        <a:rPr lang="nl-BE" dirty="0"/>
                        <a:t>90</a:t>
                      </a:r>
                      <a:endParaRPr lang="en-US" dirty="0"/>
                    </a:p>
                  </a:txBody>
                  <a:tcPr/>
                </a:tc>
                <a:extLst>
                  <a:ext uri="{0D108BD9-81ED-4DB2-BD59-A6C34878D82A}">
                    <a16:rowId xmlns:a16="http://schemas.microsoft.com/office/drawing/2014/main" val="4097776779"/>
                  </a:ext>
                </a:extLst>
              </a:tr>
              <a:tr h="370840">
                <a:tc>
                  <a:txBody>
                    <a:bodyPr/>
                    <a:lstStyle/>
                    <a:p>
                      <a:r>
                        <a:rPr lang="nl-BE" dirty="0"/>
                        <a:t>Witte straatverlichting</a:t>
                      </a:r>
                      <a:endParaRPr lang="en-US" dirty="0"/>
                    </a:p>
                  </a:txBody>
                  <a:tcPr/>
                </a:tc>
                <a:tc>
                  <a:txBody>
                    <a:bodyPr/>
                    <a:lstStyle/>
                    <a:p>
                      <a:endParaRPr lang="en-US" dirty="0"/>
                    </a:p>
                  </a:txBody>
                  <a:tcPr/>
                </a:tc>
                <a:tc>
                  <a:txBody>
                    <a:bodyPr/>
                    <a:lstStyle/>
                    <a:p>
                      <a:r>
                        <a:rPr lang="nl-BE" dirty="0"/>
                        <a:t>100</a:t>
                      </a:r>
                      <a:endParaRPr lang="en-US" dirty="0"/>
                    </a:p>
                  </a:txBody>
                  <a:tcPr/>
                </a:tc>
                <a:extLst>
                  <a:ext uri="{0D108BD9-81ED-4DB2-BD59-A6C34878D82A}">
                    <a16:rowId xmlns:a16="http://schemas.microsoft.com/office/drawing/2014/main" val="1754119786"/>
                  </a:ext>
                </a:extLst>
              </a:tr>
              <a:tr h="370840">
                <a:tc>
                  <a:txBody>
                    <a:bodyPr/>
                    <a:lstStyle/>
                    <a:p>
                      <a:r>
                        <a:rPr lang="nl-BE" dirty="0"/>
                        <a:t>LED (10 W)</a:t>
                      </a:r>
                      <a:endParaRPr lang="en-US" dirty="0"/>
                    </a:p>
                  </a:txBody>
                  <a:tcPr/>
                </a:tc>
                <a:tc>
                  <a:txBody>
                    <a:bodyPr/>
                    <a:lstStyle/>
                    <a:p>
                      <a:r>
                        <a:rPr lang="nl-BE" dirty="0"/>
                        <a:t>2500</a:t>
                      </a:r>
                      <a:endParaRPr lang="en-US" dirty="0"/>
                    </a:p>
                  </a:txBody>
                  <a:tcPr/>
                </a:tc>
                <a:tc>
                  <a:txBody>
                    <a:bodyPr/>
                    <a:lstStyle/>
                    <a:p>
                      <a:r>
                        <a:rPr lang="nl-BE" dirty="0">
                          <a:solidFill>
                            <a:srgbClr val="FF0000"/>
                          </a:solidFill>
                        </a:rPr>
                        <a:t>250</a:t>
                      </a:r>
                      <a:endParaRPr lang="en-US" dirty="0">
                        <a:solidFill>
                          <a:srgbClr val="FF0000"/>
                        </a:solidFill>
                      </a:endParaRPr>
                    </a:p>
                  </a:txBody>
                  <a:tcPr/>
                </a:tc>
                <a:extLst>
                  <a:ext uri="{0D108BD9-81ED-4DB2-BD59-A6C34878D82A}">
                    <a16:rowId xmlns:a16="http://schemas.microsoft.com/office/drawing/2014/main" val="276874602"/>
                  </a:ext>
                </a:extLst>
              </a:tr>
            </a:tbl>
          </a:graphicData>
        </a:graphic>
      </p:graphicFrame>
    </p:spTree>
    <p:extLst>
      <p:ext uri="{BB962C8B-B14F-4D97-AF65-F5344CB8AC3E}">
        <p14:creationId xmlns:p14="http://schemas.microsoft.com/office/powerpoint/2010/main" val="252880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1AAF1A-2B93-EC4E-64AC-B2BC9A077A2A}"/>
              </a:ext>
            </a:extLst>
          </p:cNvPr>
          <p:cNvSpPr>
            <a:spLocks noGrp="1"/>
          </p:cNvSpPr>
          <p:nvPr>
            <p:ph type="body" sz="quarter" idx="17"/>
          </p:nvPr>
        </p:nvSpPr>
        <p:spPr/>
        <p:txBody>
          <a:bodyPr/>
          <a:lstStyle/>
          <a:p>
            <a:pPr marL="457200" indent="-457200">
              <a:buFont typeface="Arial" panose="020B0604020202020204" pitchFamily="34" charset="0"/>
              <a:buChar char="•"/>
            </a:pPr>
            <a:r>
              <a:rPr lang="nl-BE" sz="3200" dirty="0"/>
              <a:t>Verlichtingssterkte (van lumen naar lux):</a:t>
            </a:r>
          </a:p>
          <a:p>
            <a:pPr marL="1143000" lvl="1" indent="-457200">
              <a:buFont typeface="Arial" panose="020B0604020202020204" pitchFamily="34" charset="0"/>
              <a:buChar char="•"/>
            </a:pPr>
            <a:r>
              <a:rPr lang="nl-BE" sz="2800" dirty="0"/>
              <a:t>Lux = lumen per vierkante meter oppervlak</a:t>
            </a:r>
          </a:p>
          <a:p>
            <a:pPr marL="1143000" lvl="1" indent="-457200">
              <a:buFont typeface="Arial" panose="020B0604020202020204" pitchFamily="34" charset="0"/>
              <a:buChar char="•"/>
            </a:pPr>
            <a:r>
              <a:rPr lang="nl-BE" sz="2800" dirty="0"/>
              <a:t>Te meten met luxmeter</a:t>
            </a:r>
          </a:p>
          <a:p>
            <a:pPr marL="1143000" lvl="1" indent="-457200">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86863FA9-329A-84EC-40C2-5A806DF5BE99}"/>
              </a:ext>
            </a:extLst>
          </p:cNvPr>
          <p:cNvSpPr>
            <a:spLocks noGrp="1"/>
          </p:cNvSpPr>
          <p:nvPr>
            <p:ph type="sldNum" sz="quarter" idx="12"/>
          </p:nvPr>
        </p:nvSpPr>
        <p:spPr>
          <a:xfrm>
            <a:off x="14543315" y="9306717"/>
            <a:ext cx="1001264"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9</a:t>
            </a:fld>
            <a:endParaRPr lang="nl-BE"/>
          </a:p>
        </p:txBody>
      </p:sp>
      <p:sp>
        <p:nvSpPr>
          <p:cNvPr id="4" name="Title 3">
            <a:extLst>
              <a:ext uri="{FF2B5EF4-FFF2-40B4-BE49-F238E27FC236}">
                <a16:creationId xmlns:a16="http://schemas.microsoft.com/office/drawing/2014/main" id="{736C3486-E3F8-6C49-7D4F-D6EB45ECF5DD}"/>
              </a:ext>
            </a:extLst>
          </p:cNvPr>
          <p:cNvSpPr>
            <a:spLocks noGrp="1"/>
          </p:cNvSpPr>
          <p:nvPr>
            <p:ph type="title"/>
          </p:nvPr>
        </p:nvSpPr>
        <p:spPr/>
        <p:txBody>
          <a:bodyPr/>
          <a:lstStyle/>
          <a:p>
            <a:r>
              <a:rPr lang="nl-BE" dirty="0"/>
              <a:t>Inleidende begrippen</a:t>
            </a:r>
            <a:endParaRPr lang="en-US" dirty="0"/>
          </a:p>
        </p:txBody>
      </p:sp>
      <p:sp>
        <p:nvSpPr>
          <p:cNvPr id="5" name="Date Placeholder 4">
            <a:extLst>
              <a:ext uri="{FF2B5EF4-FFF2-40B4-BE49-F238E27FC236}">
                <a16:creationId xmlns:a16="http://schemas.microsoft.com/office/drawing/2014/main" id="{C8AB4970-86EF-6465-1E69-D9B86AA9DB9E}"/>
              </a:ext>
            </a:extLst>
          </p:cNvPr>
          <p:cNvSpPr>
            <a:spLocks noGrp="1"/>
          </p:cNvSpPr>
          <p:nvPr>
            <p:ph type="dt" sz="half" idx="10"/>
          </p:nvPr>
        </p:nvSpPr>
        <p:spPr>
          <a:xfrm>
            <a:off x="1057276" y="9306717"/>
            <a:ext cx="1217614"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C9F597-6522-49AC-8A23-4C6BB545579A}" type="datetime1">
              <a:rPr lang="nl-BE" smtClean="0"/>
              <a:pPr/>
              <a:t>7/10/2025</a:t>
            </a:fld>
            <a:endParaRPr lang="nl-BE" dirty="0"/>
          </a:p>
        </p:txBody>
      </p:sp>
      <p:sp>
        <p:nvSpPr>
          <p:cNvPr id="6" name="Footer Placeholder 5">
            <a:extLst>
              <a:ext uri="{FF2B5EF4-FFF2-40B4-BE49-F238E27FC236}">
                <a16:creationId xmlns:a16="http://schemas.microsoft.com/office/drawing/2014/main" id="{23B361F8-3ACC-EC31-D037-C1E6B4E0A74A}"/>
              </a:ext>
            </a:extLst>
          </p:cNvPr>
          <p:cNvSpPr>
            <a:spLocks noGrp="1"/>
          </p:cNvSpPr>
          <p:nvPr>
            <p:ph type="ftr" sz="quarter" idx="11"/>
          </p:nvPr>
        </p:nvSpPr>
        <p:spPr>
          <a:xfrm>
            <a:off x="2274889" y="9306717"/>
            <a:ext cx="6172200" cy="547688"/>
          </a:xfrm>
          <a:prstGeom prst="rect">
            <a:avLst/>
          </a:prstGeom>
        </p:spPr>
        <p:txBody>
          <a:bodyPr vert="horz" lIns="0" tIns="0" rIns="0" bIns="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Elektrische energietoepassingen - Verlichtingstechnologie</a:t>
            </a:r>
            <a:endParaRPr lang="nl-BE" dirty="0"/>
          </a:p>
        </p:txBody>
      </p:sp>
      <p:pic>
        <p:nvPicPr>
          <p:cNvPr id="7" name="Picture 6">
            <a:extLst>
              <a:ext uri="{FF2B5EF4-FFF2-40B4-BE49-F238E27FC236}">
                <a16:creationId xmlns:a16="http://schemas.microsoft.com/office/drawing/2014/main" id="{F7228A2B-5F3B-CBCE-5D82-7B7DE1D0A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1283" y="36576"/>
            <a:ext cx="6272784" cy="3747989"/>
          </a:xfrm>
          <a:prstGeom prst="rect">
            <a:avLst/>
          </a:prstGeom>
        </p:spPr>
      </p:pic>
      <p:pic>
        <p:nvPicPr>
          <p:cNvPr id="8" name="Picture 2" descr="Afbeeldingsresultaat voor fluxmeter testo 540">
            <a:extLst>
              <a:ext uri="{FF2B5EF4-FFF2-40B4-BE49-F238E27FC236}">
                <a16:creationId xmlns:a16="http://schemas.microsoft.com/office/drawing/2014/main" id="{8DE9BBE8-AA1D-BCBB-A4EE-7F12B32700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596" r="26343"/>
          <a:stretch/>
        </p:blipFill>
        <p:spPr bwMode="auto">
          <a:xfrm>
            <a:off x="8204752" y="5493414"/>
            <a:ext cx="1561040" cy="33890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244B29D-C7FC-2FA7-9488-5E67E865FD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7" t="62105" r="44626" b="4043"/>
          <a:stretch/>
        </p:blipFill>
        <p:spPr bwMode="auto">
          <a:xfrm>
            <a:off x="10682494" y="5781690"/>
            <a:ext cx="6943266" cy="3252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Tijdelijke aanduiding voor inhoud 3">
            <a:extLst>
              <a:ext uri="{FF2B5EF4-FFF2-40B4-BE49-F238E27FC236}">
                <a16:creationId xmlns:a16="http://schemas.microsoft.com/office/drawing/2014/main" id="{9E9F90EA-AD02-5B72-D40D-4CC46B062EA8}"/>
              </a:ext>
            </a:extLst>
          </p:cNvPr>
          <p:cNvPicPr>
            <a:picLocks noChangeAspect="1"/>
          </p:cNvPicPr>
          <p:nvPr/>
        </p:nvPicPr>
        <p:blipFill rotWithShape="1">
          <a:blip r:embed="rId6">
            <a:extLst>
              <a:ext uri="{28A0092B-C50C-407E-A947-70E740481C1C}">
                <a14:useLocalDpi xmlns:a14="http://schemas.microsoft.com/office/drawing/2010/main" val="0"/>
              </a:ext>
            </a:extLst>
          </a:blip>
          <a:srcRect t="1233" r="8842"/>
          <a:stretch/>
        </p:blipFill>
        <p:spPr>
          <a:xfrm>
            <a:off x="14467" y="3854988"/>
            <a:ext cx="7701986" cy="5456301"/>
          </a:xfrm>
          <a:prstGeom prst="rect">
            <a:avLst/>
          </a:prstGeom>
        </p:spPr>
      </p:pic>
    </p:spTree>
    <p:extLst>
      <p:ext uri="{BB962C8B-B14F-4D97-AF65-F5344CB8AC3E}">
        <p14:creationId xmlns:p14="http://schemas.microsoft.com/office/powerpoint/2010/main" val="673055345"/>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Basislettertype">
      <a:majorFont>
        <a:latin typeface="Calibri Light"/>
        <a:ea typeface=""/>
        <a:cs typeface=""/>
      </a:majorFont>
      <a:minorFont>
        <a:latin typeface="Calibri Light"/>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 ds:uri="ce6df1c5-48ad-441c-b72a-0cef53d584f5"/>
  </ds:schemaRefs>
</ds:datastoreItem>
</file>

<file path=customXml/itemProps2.xml><?xml version="1.0" encoding="utf-8"?>
<ds:datastoreItem xmlns:ds="http://schemas.openxmlformats.org/officeDocument/2006/customXml" ds:itemID="{CB4937A1-192A-4F6B-AD91-1088C1B857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 Inleiding</Template>
  <TotalTime>4454</TotalTime>
  <Words>2767</Words>
  <Application>Microsoft Office PowerPoint</Application>
  <PresentationFormat>Custom</PresentationFormat>
  <Paragraphs>847</Paragraphs>
  <Slides>75</Slides>
  <Notes>38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Arial Rounded MT Bold</vt:lpstr>
      <vt:lpstr>Calibri</vt:lpstr>
      <vt:lpstr>Calibri Light</vt:lpstr>
      <vt:lpstr>Cambria Math</vt:lpstr>
      <vt:lpstr>Century Gothic</vt:lpstr>
      <vt:lpstr>Wingdings</vt:lpstr>
      <vt:lpstr>Howest NL</vt:lpstr>
      <vt:lpstr>Pijler Energie  Vak: Elektriciteitsproductie – en distributie</vt:lpstr>
      <vt:lpstr>Inhoudsopgave</vt:lpstr>
      <vt:lpstr>Inleiding</vt:lpstr>
      <vt:lpstr>Inleiding</vt:lpstr>
      <vt:lpstr>Inleidende begrippen</vt:lpstr>
      <vt:lpstr>Inleidende begrippen</vt:lpstr>
      <vt:lpstr>Inleidende begrippen</vt:lpstr>
      <vt:lpstr>Inleidende begrippen</vt:lpstr>
      <vt:lpstr>Inleidende begrippen</vt:lpstr>
      <vt:lpstr>Inleidende begrippen</vt:lpstr>
      <vt:lpstr>Inleidende begrippen</vt:lpstr>
      <vt:lpstr>Inhoudsopgave</vt:lpstr>
      <vt:lpstr>CCT</vt:lpstr>
      <vt:lpstr>CRI</vt:lpstr>
      <vt:lpstr>Toepassingen</vt:lpstr>
      <vt:lpstr>Inhoudsopgave</vt:lpstr>
      <vt:lpstr>Lenzen vs reflectoren</vt:lpstr>
      <vt:lpstr>Inhoudsopgave</vt:lpstr>
      <vt:lpstr>Verlichting in de praktijk</vt:lpstr>
      <vt:lpstr>Verlichting in de praktijk</vt:lpstr>
      <vt:lpstr>Verlichting in de praktijk</vt:lpstr>
      <vt:lpstr>Verlichting in de praktijk</vt:lpstr>
      <vt:lpstr>Verlichting in de praktijk – hoe?</vt:lpstr>
      <vt:lpstr>Verlichting in de praktijk – hoe?</vt:lpstr>
      <vt:lpstr>Verlichting in de praktijk – hoe?</vt:lpstr>
      <vt:lpstr>Inhoudsopgave</vt:lpstr>
      <vt:lpstr>Investeren?</vt:lpstr>
      <vt:lpstr>Investeren?</vt:lpstr>
      <vt:lpstr>Investeren?</vt:lpstr>
      <vt:lpstr>Financiële analyse</vt:lpstr>
      <vt:lpstr>Financiële analyse</vt:lpstr>
      <vt:lpstr>Inhoudsopgave</vt:lpstr>
      <vt:lpstr>Types – gloeilamp</vt:lpstr>
      <vt:lpstr>Types – gloeilamp</vt:lpstr>
      <vt:lpstr>Types – gloeilamp</vt:lpstr>
      <vt:lpstr>Types – gloeilamp</vt:lpstr>
      <vt:lpstr>Types – halogeenlamp</vt:lpstr>
      <vt:lpstr>Types – TL lamp</vt:lpstr>
      <vt:lpstr>Types – TL lamp</vt:lpstr>
      <vt:lpstr>Types – TL lamp</vt:lpstr>
      <vt:lpstr>Types – TL lamp</vt:lpstr>
      <vt:lpstr>Types – TL lamp</vt:lpstr>
      <vt:lpstr>Types – TL lamp</vt:lpstr>
      <vt:lpstr>Types – TL lamp</vt:lpstr>
      <vt:lpstr>Types – TL lamp</vt:lpstr>
      <vt:lpstr>Types – spaarlamp</vt:lpstr>
      <vt:lpstr>Types – LED</vt:lpstr>
      <vt:lpstr>Types – LED </vt:lpstr>
      <vt:lpstr>Types – LED</vt:lpstr>
      <vt:lpstr>Types – LED</vt:lpstr>
      <vt:lpstr>Energie van de fotonen</vt:lpstr>
      <vt:lpstr>Inhoudsopgave</vt:lpstr>
      <vt:lpstr>Sturing – waarom? </vt:lpstr>
      <vt:lpstr>Sturing – eerste stapjes</vt:lpstr>
      <vt:lpstr>Sturing - architectuur</vt:lpstr>
      <vt:lpstr>Sturing - architectuur</vt:lpstr>
      <vt:lpstr>Sturing - lichtarmatuur</vt:lpstr>
      <vt:lpstr>Sturing - lichtarmatuur</vt:lpstr>
      <vt:lpstr>Sturing - architectuur</vt:lpstr>
      <vt:lpstr>Sturing – sensoren </vt:lpstr>
      <vt:lpstr>Sturing – sensoren</vt:lpstr>
      <vt:lpstr>Sturing – sensoren</vt:lpstr>
      <vt:lpstr>Sturing – sensoren</vt:lpstr>
      <vt:lpstr>Sturing – sensoren</vt:lpstr>
      <vt:lpstr>Sturing – sensoren </vt:lpstr>
      <vt:lpstr>Sturing - architectuur</vt:lpstr>
      <vt:lpstr>Sturing - communicatieprotocollen</vt:lpstr>
      <vt:lpstr>Sturing - DALI</vt:lpstr>
      <vt:lpstr>Sturingen – Zigbee </vt:lpstr>
      <vt:lpstr>Sturing - architectuur</vt:lpstr>
      <vt:lpstr>Sturing – controller </vt:lpstr>
      <vt:lpstr>Sturing – algortime aanwezigheid</vt:lpstr>
      <vt:lpstr>Sturing – algortime daglicht</vt:lpstr>
      <vt:lpstr>Sturing – algoritme vb kunst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Pijler Energie  Vak: Elektriciteitsproductie – en distributie</dc:title>
  <dc:creator>Van Ryckeghem Jurgen</dc:creator>
  <cp:lastModifiedBy>Giquardo Vandaele</cp:lastModifiedBy>
  <cp:revision>12</cp:revision>
  <dcterms:created xsi:type="dcterms:W3CDTF">2023-11-24T07:56:46Z</dcterms:created>
  <dcterms:modified xsi:type="dcterms:W3CDTF">2025-10-07T12:59:47Z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